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5" r:id="rId3"/>
    <p:sldId id="276" r:id="rId4"/>
    <p:sldId id="293" r:id="rId5"/>
    <p:sldId id="292" r:id="rId6"/>
    <p:sldId id="294" r:id="rId7"/>
    <p:sldId id="286" r:id="rId8"/>
    <p:sldId id="291" r:id="rId9"/>
    <p:sldId id="296" r:id="rId10"/>
    <p:sldId id="297" r:id="rId11"/>
    <p:sldId id="277" r:id="rId12"/>
    <p:sldId id="298" r:id="rId13"/>
    <p:sldId id="299" r:id="rId14"/>
    <p:sldId id="300" r:id="rId15"/>
    <p:sldId id="301" r:id="rId16"/>
    <p:sldId id="302" r:id="rId17"/>
    <p:sldId id="278" r:id="rId18"/>
    <p:sldId id="303" r:id="rId19"/>
    <p:sldId id="304" r:id="rId20"/>
    <p:sldId id="305" r:id="rId21"/>
    <p:sldId id="307" r:id="rId22"/>
    <p:sldId id="308" r:id="rId23"/>
    <p:sldId id="306" r:id="rId24"/>
    <p:sldId id="309" r:id="rId25"/>
    <p:sldId id="310" r:id="rId26"/>
    <p:sldId id="290" r:id="rId27"/>
    <p:sldId id="271" r:id="rId28"/>
  </p:sldIdLst>
  <p:sldSz cx="12192000" cy="6858000"/>
  <p:notesSz cx="6858000" cy="9144000"/>
  <p:defaultTextStyle>
    <a:defPPr rtl="0">
      <a:defRPr lang="en-GB"/>
    </a:defPPr>
    <a:lvl1pPr marL="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  <p:cmAuthor id="4" name="Gaurav Katale" initials="GK" lastIdx="1" clrIdx="3">
    <p:extLst>
      <p:ext uri="{19B8F6BF-5375-455C-9EA6-DF929625EA0E}">
        <p15:presenceInfo xmlns:p15="http://schemas.microsoft.com/office/powerpoint/2012/main" userId="914788cf2c1cccb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FEC"/>
    <a:srgbClr val="FAAB0C"/>
    <a:srgbClr val="FDF200"/>
    <a:srgbClr val="4A5EE6"/>
    <a:srgbClr val="132BDC"/>
    <a:srgbClr val="DCE0FC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1" autoAdjust="0"/>
    <p:restoredTop sz="94626"/>
  </p:normalViewPr>
  <p:slideViewPr>
    <p:cSldViewPr snapToGrid="0">
      <p:cViewPr varScale="1">
        <p:scale>
          <a:sx n="68" d="100"/>
          <a:sy n="68" d="100"/>
        </p:scale>
        <p:origin x="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66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4" dt="2024-03-05T12:25:51.068" idx="1">
    <p:pos x="10" y="10"/>
    <p:text/>
    <p:extLst>
      <p:ext uri="{C676402C-5697-4E1C-873F-D02D1690AC5C}">
        <p15:threadingInfo xmlns:p15="http://schemas.microsoft.com/office/powerpoint/2012/main" timeZoneBias="-33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800A06-1FDF-4CCA-AF9A-E74259B7C56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327A3B-EC65-4925-A18E-DCC18F9E38FB}">
      <dgm:prSet phldrT="[Text]" custT="1"/>
      <dgm:spPr>
        <a:solidFill>
          <a:srgbClr val="00B0F0"/>
        </a:solidFill>
        <a:ln>
          <a:solidFill>
            <a:srgbClr val="002060"/>
          </a:solidFill>
        </a:ln>
      </dgm:spPr>
      <dgm:t>
        <a:bodyPr/>
        <a:lstStyle/>
        <a:p>
          <a:r>
            <a:rPr lang="en-IN" sz="1600" dirty="0">
              <a:solidFill>
                <a:schemeClr val="tx1"/>
              </a:solidFill>
            </a:rPr>
            <a:t>DESKTOP</a:t>
          </a:r>
          <a:endParaRPr lang="en-GB" sz="1600" dirty="0">
            <a:solidFill>
              <a:schemeClr val="tx1"/>
            </a:solidFill>
          </a:endParaRPr>
        </a:p>
      </dgm:t>
    </dgm:pt>
    <dgm:pt modelId="{6351B17B-1B9F-43B6-BDA3-79DE343B90D0}" type="parTrans" cxnId="{3C2E4FC8-7293-4B3A-9AE0-C1DBF57A0364}">
      <dgm:prSet/>
      <dgm:spPr/>
      <dgm:t>
        <a:bodyPr/>
        <a:lstStyle/>
        <a:p>
          <a:endParaRPr lang="en-GB"/>
        </a:p>
      </dgm:t>
    </dgm:pt>
    <dgm:pt modelId="{B9AE8AA7-BC61-4576-B0DD-3BC72B604390}" type="sibTrans" cxnId="{3C2E4FC8-7293-4B3A-9AE0-C1DBF57A0364}">
      <dgm:prSet/>
      <dgm:spPr/>
      <dgm:t>
        <a:bodyPr/>
        <a:lstStyle/>
        <a:p>
          <a:endParaRPr lang="en-GB"/>
        </a:p>
      </dgm:t>
    </dgm:pt>
    <dgm:pt modelId="{21E2A61A-81E6-4A0E-B621-A841164EF66B}">
      <dgm:prSet phldrT="[Text]" custT="1"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1600" dirty="0"/>
            <a:t>Business Laptop</a:t>
          </a:r>
          <a:endParaRPr lang="en-GB" sz="1600" dirty="0"/>
        </a:p>
      </dgm:t>
    </dgm:pt>
    <dgm:pt modelId="{8F79AE6D-CDE0-4D0F-B23D-81CAFEEE1FF9}" type="parTrans" cxnId="{F210B9F2-B93E-481E-BFE5-158B3DB62868}">
      <dgm:prSet/>
      <dgm:spPr/>
      <dgm:t>
        <a:bodyPr/>
        <a:lstStyle/>
        <a:p>
          <a:endParaRPr lang="en-GB"/>
        </a:p>
      </dgm:t>
    </dgm:pt>
    <dgm:pt modelId="{E8A44ED6-E118-43C1-AA9E-A2D463027361}" type="sibTrans" cxnId="{F210B9F2-B93E-481E-BFE5-158B3DB62868}">
      <dgm:prSet/>
      <dgm:spPr/>
      <dgm:t>
        <a:bodyPr/>
        <a:lstStyle/>
        <a:p>
          <a:endParaRPr lang="en-GB"/>
        </a:p>
      </dgm:t>
    </dgm:pt>
    <dgm:pt modelId="{E067BFEE-BECE-49D2-A466-8825FC99CB25}">
      <dgm:prSet phldrT="[Text]" custT="1"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1600" dirty="0"/>
            <a:t>Personal Laptop</a:t>
          </a:r>
          <a:endParaRPr lang="en-GB" sz="1600" dirty="0"/>
        </a:p>
      </dgm:t>
    </dgm:pt>
    <dgm:pt modelId="{A7C82A55-1A9B-4DCA-A099-618457FBEC67}" type="parTrans" cxnId="{81E90EB9-C777-4CDE-ACDC-BF5D9E226EFA}">
      <dgm:prSet/>
      <dgm:spPr/>
      <dgm:t>
        <a:bodyPr/>
        <a:lstStyle/>
        <a:p>
          <a:endParaRPr lang="en-GB"/>
        </a:p>
      </dgm:t>
    </dgm:pt>
    <dgm:pt modelId="{44B08702-F4C8-479E-82C8-16A808E7C774}" type="sibTrans" cxnId="{81E90EB9-C777-4CDE-ACDC-BF5D9E226EFA}">
      <dgm:prSet/>
      <dgm:spPr/>
      <dgm:t>
        <a:bodyPr/>
        <a:lstStyle/>
        <a:p>
          <a:endParaRPr lang="en-GB"/>
        </a:p>
      </dgm:t>
    </dgm:pt>
    <dgm:pt modelId="{CD772746-4EF2-480F-9654-51A45B1BCE3A}">
      <dgm:prSet phldrT="[Text]" custT="1"/>
      <dgm:spPr>
        <a:solidFill>
          <a:srgbClr val="00B0F0"/>
        </a:solidFill>
        <a:ln>
          <a:solidFill>
            <a:schemeClr val="tx1"/>
          </a:solidFill>
        </a:ln>
      </dgm:spPr>
      <dgm:t>
        <a:bodyPr/>
        <a:lstStyle/>
        <a:p>
          <a:r>
            <a:rPr lang="en-IN" sz="1600" dirty="0">
              <a:solidFill>
                <a:schemeClr val="tx1"/>
              </a:solidFill>
            </a:rPr>
            <a:t>NOTEBOOK</a:t>
          </a:r>
          <a:endParaRPr lang="en-GB" sz="1600" dirty="0">
            <a:solidFill>
              <a:schemeClr val="tx1"/>
            </a:solidFill>
          </a:endParaRPr>
        </a:p>
      </dgm:t>
    </dgm:pt>
    <dgm:pt modelId="{26BBE468-1C3F-42F3-869C-6126FD101A81}" type="parTrans" cxnId="{7029D05B-DE10-488B-86B6-E6CCA3E8503C}">
      <dgm:prSet/>
      <dgm:spPr/>
      <dgm:t>
        <a:bodyPr/>
        <a:lstStyle/>
        <a:p>
          <a:endParaRPr lang="en-GB"/>
        </a:p>
      </dgm:t>
    </dgm:pt>
    <dgm:pt modelId="{AFD6DFB7-1B50-4EAE-86F8-AE478CA41B3E}" type="sibTrans" cxnId="{7029D05B-DE10-488B-86B6-E6CCA3E8503C}">
      <dgm:prSet/>
      <dgm:spPr/>
      <dgm:t>
        <a:bodyPr/>
        <a:lstStyle/>
        <a:p>
          <a:endParaRPr lang="en-GB"/>
        </a:p>
      </dgm:t>
    </dgm:pt>
    <dgm:pt modelId="{DA116777-09A8-47D6-ADDE-79BBF62E875A}">
      <dgm:prSet phldrT="[Text]" custT="1"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1600" dirty="0"/>
            <a:t>Gaming Laptop</a:t>
          </a:r>
        </a:p>
      </dgm:t>
    </dgm:pt>
    <dgm:pt modelId="{0C29E440-E57A-45F2-815C-41DB4F6F6CC8}" type="parTrans" cxnId="{CEB2A7DF-E66B-49CA-92C0-A5A96290B866}">
      <dgm:prSet/>
      <dgm:spPr/>
      <dgm:t>
        <a:bodyPr/>
        <a:lstStyle/>
        <a:p>
          <a:endParaRPr lang="en-GB"/>
        </a:p>
      </dgm:t>
    </dgm:pt>
    <dgm:pt modelId="{A46F2E80-9BAB-4F63-80FA-05FBAC10CA86}" type="sibTrans" cxnId="{CEB2A7DF-E66B-49CA-92C0-A5A96290B866}">
      <dgm:prSet/>
      <dgm:spPr/>
      <dgm:t>
        <a:bodyPr/>
        <a:lstStyle/>
        <a:p>
          <a:endParaRPr lang="en-GB"/>
        </a:p>
      </dgm:t>
    </dgm:pt>
    <dgm:pt modelId="{8E52F0EE-389A-44B4-A38B-9F28E184E63D}">
      <dgm:prSet phldrT="[Text]" custT="1"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1600" dirty="0"/>
            <a:t>Business Laptop</a:t>
          </a:r>
          <a:endParaRPr lang="en-GB" sz="1600" dirty="0"/>
        </a:p>
      </dgm:t>
    </dgm:pt>
    <dgm:pt modelId="{6872C6F0-72AE-4A8D-8901-D5B3DD97D143}" type="parTrans" cxnId="{6161A445-35F6-472A-A11E-AE92E0E8FAB7}">
      <dgm:prSet/>
      <dgm:spPr/>
      <dgm:t>
        <a:bodyPr/>
        <a:lstStyle/>
        <a:p>
          <a:endParaRPr lang="en-GB"/>
        </a:p>
      </dgm:t>
    </dgm:pt>
    <dgm:pt modelId="{B35CD3D3-4C97-4777-B4FF-A652371183EC}" type="sibTrans" cxnId="{6161A445-35F6-472A-A11E-AE92E0E8FAB7}">
      <dgm:prSet/>
      <dgm:spPr/>
      <dgm:t>
        <a:bodyPr/>
        <a:lstStyle/>
        <a:p>
          <a:endParaRPr lang="en-GB"/>
        </a:p>
      </dgm:t>
    </dgm:pt>
    <dgm:pt modelId="{0519B392-353C-408F-85A4-0B4C1D78036A}">
      <dgm:prSet phldrT="[Text]" custT="1"/>
      <dgm:spPr>
        <a:ln>
          <a:solidFill>
            <a:schemeClr val="tx2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1600" dirty="0"/>
            <a:t>Personal Laptop</a:t>
          </a:r>
        </a:p>
      </dgm:t>
    </dgm:pt>
    <dgm:pt modelId="{C12DFF14-B66C-4490-B64E-3F570931E9C2}" type="parTrans" cxnId="{249C7173-F62C-4DDD-A991-03660F755768}">
      <dgm:prSet/>
      <dgm:spPr/>
      <dgm:t>
        <a:bodyPr/>
        <a:lstStyle/>
        <a:p>
          <a:endParaRPr lang="en-GB"/>
        </a:p>
      </dgm:t>
    </dgm:pt>
    <dgm:pt modelId="{C10FA33E-1173-4262-9527-2B995E6977C1}" type="sibTrans" cxnId="{249C7173-F62C-4DDD-A991-03660F755768}">
      <dgm:prSet/>
      <dgm:spPr/>
      <dgm:t>
        <a:bodyPr/>
        <a:lstStyle/>
        <a:p>
          <a:endParaRPr lang="en-GB"/>
        </a:p>
      </dgm:t>
    </dgm:pt>
    <dgm:pt modelId="{31CFED1A-BC3D-425B-9E5D-DB6C7BF3BCAB}" type="pres">
      <dgm:prSet presAssocID="{D6800A06-1FDF-4CCA-AF9A-E74259B7C56B}" presName="linearFlow" presStyleCnt="0">
        <dgm:presLayoutVars>
          <dgm:dir/>
          <dgm:animLvl val="lvl"/>
          <dgm:resizeHandles val="exact"/>
        </dgm:presLayoutVars>
      </dgm:prSet>
      <dgm:spPr/>
    </dgm:pt>
    <dgm:pt modelId="{5F6E9A9B-3599-4072-A34B-3A81337FE678}" type="pres">
      <dgm:prSet presAssocID="{78327A3B-EC65-4925-A18E-DCC18F9E38FB}" presName="composite" presStyleCnt="0"/>
      <dgm:spPr/>
    </dgm:pt>
    <dgm:pt modelId="{543385B3-106E-4211-8D2D-0E45C191864F}" type="pres">
      <dgm:prSet presAssocID="{78327A3B-EC65-4925-A18E-DCC18F9E38FB}" presName="parentText" presStyleLbl="alignNode1" presStyleIdx="0" presStyleCnt="2" custScaleX="114786">
        <dgm:presLayoutVars>
          <dgm:chMax val="1"/>
          <dgm:bulletEnabled val="1"/>
        </dgm:presLayoutVars>
      </dgm:prSet>
      <dgm:spPr/>
    </dgm:pt>
    <dgm:pt modelId="{7E7D3910-8605-4730-9293-16611836EDC2}" type="pres">
      <dgm:prSet presAssocID="{78327A3B-EC65-4925-A18E-DCC18F9E38FB}" presName="descendantText" presStyleLbl="alignAcc1" presStyleIdx="0" presStyleCnt="2" custScaleX="84112" custScaleY="125020" custLinFactNeighborX="-3398" custLinFactNeighborY="11690">
        <dgm:presLayoutVars>
          <dgm:bulletEnabled val="1"/>
        </dgm:presLayoutVars>
      </dgm:prSet>
      <dgm:spPr/>
    </dgm:pt>
    <dgm:pt modelId="{7CB43CB8-101E-4FC4-A90A-8B4A52FB9374}" type="pres">
      <dgm:prSet presAssocID="{B9AE8AA7-BC61-4576-B0DD-3BC72B604390}" presName="sp" presStyleCnt="0"/>
      <dgm:spPr/>
    </dgm:pt>
    <dgm:pt modelId="{A968E5BC-15A5-4560-ABEE-0C674BD5FAD3}" type="pres">
      <dgm:prSet presAssocID="{CD772746-4EF2-480F-9654-51A45B1BCE3A}" presName="composite" presStyleCnt="0"/>
      <dgm:spPr/>
    </dgm:pt>
    <dgm:pt modelId="{0E70183F-0F79-4D99-BF61-8512105E1916}" type="pres">
      <dgm:prSet presAssocID="{CD772746-4EF2-480F-9654-51A45B1BCE3A}" presName="parentText" presStyleLbl="alignNode1" presStyleIdx="1" presStyleCnt="2" custScaleX="110053">
        <dgm:presLayoutVars>
          <dgm:chMax val="1"/>
          <dgm:bulletEnabled val="1"/>
        </dgm:presLayoutVars>
      </dgm:prSet>
      <dgm:spPr/>
    </dgm:pt>
    <dgm:pt modelId="{344C3526-4683-43A7-BB0A-83DC10A2EFF8}" type="pres">
      <dgm:prSet presAssocID="{CD772746-4EF2-480F-9654-51A45B1BCE3A}" presName="descendantText" presStyleLbl="alignAcc1" presStyleIdx="1" presStyleCnt="2" custScaleX="83782" custScaleY="133988" custLinFactNeighborX="-3532" custLinFactNeighborY="12290">
        <dgm:presLayoutVars>
          <dgm:bulletEnabled val="1"/>
        </dgm:presLayoutVars>
      </dgm:prSet>
      <dgm:spPr/>
    </dgm:pt>
  </dgm:ptLst>
  <dgm:cxnLst>
    <dgm:cxn modelId="{F81E7E03-587D-46F9-AB51-43551C96FC9D}" type="presOf" srcId="{0519B392-353C-408F-85A4-0B4C1D78036A}" destId="{344C3526-4683-43A7-BB0A-83DC10A2EFF8}" srcOrd="0" destOrd="2" presId="urn:microsoft.com/office/officeart/2005/8/layout/chevron2"/>
    <dgm:cxn modelId="{7029D05B-DE10-488B-86B6-E6CCA3E8503C}" srcId="{D6800A06-1FDF-4CCA-AF9A-E74259B7C56B}" destId="{CD772746-4EF2-480F-9654-51A45B1BCE3A}" srcOrd="1" destOrd="0" parTransId="{26BBE468-1C3F-42F3-869C-6126FD101A81}" sibTransId="{AFD6DFB7-1B50-4EAE-86F8-AE478CA41B3E}"/>
    <dgm:cxn modelId="{6161A445-35F6-472A-A11E-AE92E0E8FAB7}" srcId="{CD772746-4EF2-480F-9654-51A45B1BCE3A}" destId="{8E52F0EE-389A-44B4-A38B-9F28E184E63D}" srcOrd="1" destOrd="0" parTransId="{6872C6F0-72AE-4A8D-8901-D5B3DD97D143}" sibTransId="{B35CD3D3-4C97-4777-B4FF-A652371183EC}"/>
    <dgm:cxn modelId="{AC6BA14C-BF82-4DA7-84C1-F43DC09EA57B}" type="presOf" srcId="{78327A3B-EC65-4925-A18E-DCC18F9E38FB}" destId="{543385B3-106E-4211-8D2D-0E45C191864F}" srcOrd="0" destOrd="0" presId="urn:microsoft.com/office/officeart/2005/8/layout/chevron2"/>
    <dgm:cxn modelId="{9F85244F-290A-4111-B1CB-81348A723AD3}" type="presOf" srcId="{E067BFEE-BECE-49D2-A466-8825FC99CB25}" destId="{7E7D3910-8605-4730-9293-16611836EDC2}" srcOrd="0" destOrd="1" presId="urn:microsoft.com/office/officeart/2005/8/layout/chevron2"/>
    <dgm:cxn modelId="{249C7173-F62C-4DDD-A991-03660F755768}" srcId="{CD772746-4EF2-480F-9654-51A45B1BCE3A}" destId="{0519B392-353C-408F-85A4-0B4C1D78036A}" srcOrd="2" destOrd="0" parTransId="{C12DFF14-B66C-4490-B64E-3F570931E9C2}" sibTransId="{C10FA33E-1173-4262-9527-2B995E6977C1}"/>
    <dgm:cxn modelId="{81528AA2-1DE3-4AF4-B861-A32463E9B762}" type="presOf" srcId="{CD772746-4EF2-480F-9654-51A45B1BCE3A}" destId="{0E70183F-0F79-4D99-BF61-8512105E1916}" srcOrd="0" destOrd="0" presId="urn:microsoft.com/office/officeart/2005/8/layout/chevron2"/>
    <dgm:cxn modelId="{81E90EB9-C777-4CDE-ACDC-BF5D9E226EFA}" srcId="{78327A3B-EC65-4925-A18E-DCC18F9E38FB}" destId="{E067BFEE-BECE-49D2-A466-8825FC99CB25}" srcOrd="1" destOrd="0" parTransId="{A7C82A55-1A9B-4DCA-A099-618457FBEC67}" sibTransId="{44B08702-F4C8-479E-82C8-16A808E7C774}"/>
    <dgm:cxn modelId="{3C2E4FC8-7293-4B3A-9AE0-C1DBF57A0364}" srcId="{D6800A06-1FDF-4CCA-AF9A-E74259B7C56B}" destId="{78327A3B-EC65-4925-A18E-DCC18F9E38FB}" srcOrd="0" destOrd="0" parTransId="{6351B17B-1B9F-43B6-BDA3-79DE343B90D0}" sibTransId="{B9AE8AA7-BC61-4576-B0DD-3BC72B604390}"/>
    <dgm:cxn modelId="{19B806CD-46AC-4807-BB12-269901B94C0A}" type="presOf" srcId="{21E2A61A-81E6-4A0E-B621-A841164EF66B}" destId="{7E7D3910-8605-4730-9293-16611836EDC2}" srcOrd="0" destOrd="0" presId="urn:microsoft.com/office/officeart/2005/8/layout/chevron2"/>
    <dgm:cxn modelId="{014BCBCD-B689-4350-A0F4-A4609A10CE98}" type="presOf" srcId="{D6800A06-1FDF-4CCA-AF9A-E74259B7C56B}" destId="{31CFED1A-BC3D-425B-9E5D-DB6C7BF3BCAB}" srcOrd="0" destOrd="0" presId="urn:microsoft.com/office/officeart/2005/8/layout/chevron2"/>
    <dgm:cxn modelId="{B484F6CD-5240-43F5-BA3E-97426192E14E}" type="presOf" srcId="{8E52F0EE-389A-44B4-A38B-9F28E184E63D}" destId="{344C3526-4683-43A7-BB0A-83DC10A2EFF8}" srcOrd="0" destOrd="1" presId="urn:microsoft.com/office/officeart/2005/8/layout/chevron2"/>
    <dgm:cxn modelId="{CEB2A7DF-E66B-49CA-92C0-A5A96290B866}" srcId="{CD772746-4EF2-480F-9654-51A45B1BCE3A}" destId="{DA116777-09A8-47D6-ADDE-79BBF62E875A}" srcOrd="0" destOrd="0" parTransId="{0C29E440-E57A-45F2-815C-41DB4F6F6CC8}" sibTransId="{A46F2E80-9BAB-4F63-80FA-05FBAC10CA86}"/>
    <dgm:cxn modelId="{F210B9F2-B93E-481E-BFE5-158B3DB62868}" srcId="{78327A3B-EC65-4925-A18E-DCC18F9E38FB}" destId="{21E2A61A-81E6-4A0E-B621-A841164EF66B}" srcOrd="0" destOrd="0" parTransId="{8F79AE6D-CDE0-4D0F-B23D-81CAFEEE1FF9}" sibTransId="{E8A44ED6-E118-43C1-AA9E-A2D463027361}"/>
    <dgm:cxn modelId="{BE0399F7-6748-48CD-994C-288ECDACE608}" type="presOf" srcId="{DA116777-09A8-47D6-ADDE-79BBF62E875A}" destId="{344C3526-4683-43A7-BB0A-83DC10A2EFF8}" srcOrd="0" destOrd="0" presId="urn:microsoft.com/office/officeart/2005/8/layout/chevron2"/>
    <dgm:cxn modelId="{6D0B9E87-2192-4BAA-A7F6-E2CF745B31CC}" type="presParOf" srcId="{31CFED1A-BC3D-425B-9E5D-DB6C7BF3BCAB}" destId="{5F6E9A9B-3599-4072-A34B-3A81337FE678}" srcOrd="0" destOrd="0" presId="urn:microsoft.com/office/officeart/2005/8/layout/chevron2"/>
    <dgm:cxn modelId="{ED293153-92D1-4AEC-A001-289417105FF0}" type="presParOf" srcId="{5F6E9A9B-3599-4072-A34B-3A81337FE678}" destId="{543385B3-106E-4211-8D2D-0E45C191864F}" srcOrd="0" destOrd="0" presId="urn:microsoft.com/office/officeart/2005/8/layout/chevron2"/>
    <dgm:cxn modelId="{C5A2950B-7A88-42DD-BFC5-4AE9DCE18C25}" type="presParOf" srcId="{5F6E9A9B-3599-4072-A34B-3A81337FE678}" destId="{7E7D3910-8605-4730-9293-16611836EDC2}" srcOrd="1" destOrd="0" presId="urn:microsoft.com/office/officeart/2005/8/layout/chevron2"/>
    <dgm:cxn modelId="{B8BD656D-5D8F-4F94-B387-9E63EEBF4182}" type="presParOf" srcId="{31CFED1A-BC3D-425B-9E5D-DB6C7BF3BCAB}" destId="{7CB43CB8-101E-4FC4-A90A-8B4A52FB9374}" srcOrd="1" destOrd="0" presId="urn:microsoft.com/office/officeart/2005/8/layout/chevron2"/>
    <dgm:cxn modelId="{D2908B26-9D66-441C-AD28-F57478BA5A5D}" type="presParOf" srcId="{31CFED1A-BC3D-425B-9E5D-DB6C7BF3BCAB}" destId="{A968E5BC-15A5-4560-ABEE-0C674BD5FAD3}" srcOrd="2" destOrd="0" presId="urn:microsoft.com/office/officeart/2005/8/layout/chevron2"/>
    <dgm:cxn modelId="{272ADE62-86ED-4301-B03B-21FCB4ED971A}" type="presParOf" srcId="{A968E5BC-15A5-4560-ABEE-0C674BD5FAD3}" destId="{0E70183F-0F79-4D99-BF61-8512105E1916}" srcOrd="0" destOrd="0" presId="urn:microsoft.com/office/officeart/2005/8/layout/chevron2"/>
    <dgm:cxn modelId="{3468B641-5305-4BAE-8654-1995E918D669}" type="presParOf" srcId="{A968E5BC-15A5-4560-ABEE-0C674BD5FAD3}" destId="{344C3526-4683-43A7-BB0A-83DC10A2EFF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800A06-1FDF-4CCA-AF9A-E74259B7C56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327A3B-EC65-4925-A18E-DCC18F9E38FB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sz="1600" dirty="0">
              <a:solidFill>
                <a:schemeClr val="tx1"/>
              </a:solidFill>
            </a:rPr>
            <a:t>PERIPHERALS</a:t>
          </a:r>
          <a:endParaRPr lang="en-GB" sz="1600" dirty="0">
            <a:solidFill>
              <a:schemeClr val="tx1"/>
            </a:solidFill>
          </a:endParaRPr>
        </a:p>
      </dgm:t>
    </dgm:pt>
    <dgm:pt modelId="{6351B17B-1B9F-43B6-BDA3-79DE343B90D0}" type="parTrans" cxnId="{3C2E4FC8-7293-4B3A-9AE0-C1DBF57A0364}">
      <dgm:prSet/>
      <dgm:spPr/>
      <dgm:t>
        <a:bodyPr/>
        <a:lstStyle/>
        <a:p>
          <a:endParaRPr lang="en-GB"/>
        </a:p>
      </dgm:t>
    </dgm:pt>
    <dgm:pt modelId="{B9AE8AA7-BC61-4576-B0DD-3BC72B604390}" type="sibTrans" cxnId="{3C2E4FC8-7293-4B3A-9AE0-C1DBF57A0364}">
      <dgm:prSet/>
      <dgm:spPr/>
      <dgm:t>
        <a:bodyPr/>
        <a:lstStyle/>
        <a:p>
          <a:endParaRPr lang="en-GB"/>
        </a:p>
      </dgm:t>
    </dgm:pt>
    <dgm:pt modelId="{21E2A61A-81E6-4A0E-B621-A841164EF66B}">
      <dgm:prSet phldrT="[Text]" custT="1"/>
      <dgm:spPr/>
      <dgm:t>
        <a:bodyPr/>
        <a:lstStyle/>
        <a:p>
          <a:r>
            <a:rPr lang="en-IN" sz="1600" dirty="0"/>
            <a:t>Graphic Card</a:t>
          </a:r>
          <a:endParaRPr lang="en-GB" sz="1600" dirty="0"/>
        </a:p>
      </dgm:t>
    </dgm:pt>
    <dgm:pt modelId="{8F79AE6D-CDE0-4D0F-B23D-81CAFEEE1FF9}" type="parTrans" cxnId="{F210B9F2-B93E-481E-BFE5-158B3DB62868}">
      <dgm:prSet/>
      <dgm:spPr/>
      <dgm:t>
        <a:bodyPr/>
        <a:lstStyle/>
        <a:p>
          <a:endParaRPr lang="en-GB"/>
        </a:p>
      </dgm:t>
    </dgm:pt>
    <dgm:pt modelId="{E8A44ED6-E118-43C1-AA9E-A2D463027361}" type="sibTrans" cxnId="{F210B9F2-B93E-481E-BFE5-158B3DB62868}">
      <dgm:prSet/>
      <dgm:spPr/>
      <dgm:t>
        <a:bodyPr/>
        <a:lstStyle/>
        <a:p>
          <a:endParaRPr lang="en-GB"/>
        </a:p>
      </dgm:t>
    </dgm:pt>
    <dgm:pt modelId="{CD772746-4EF2-480F-9654-51A45B1BCE3A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sz="1600" dirty="0">
              <a:solidFill>
                <a:schemeClr val="tx1"/>
              </a:solidFill>
            </a:rPr>
            <a:t>ACCESSORIES</a:t>
          </a:r>
          <a:endParaRPr lang="en-GB" sz="1600" dirty="0">
            <a:solidFill>
              <a:schemeClr val="tx1"/>
            </a:solidFill>
          </a:endParaRPr>
        </a:p>
      </dgm:t>
    </dgm:pt>
    <dgm:pt modelId="{26BBE468-1C3F-42F3-869C-6126FD101A81}" type="parTrans" cxnId="{7029D05B-DE10-488B-86B6-E6CCA3E8503C}">
      <dgm:prSet/>
      <dgm:spPr/>
      <dgm:t>
        <a:bodyPr/>
        <a:lstStyle/>
        <a:p>
          <a:endParaRPr lang="en-GB"/>
        </a:p>
      </dgm:t>
    </dgm:pt>
    <dgm:pt modelId="{AFD6DFB7-1B50-4EAE-86F8-AE478CA41B3E}" type="sibTrans" cxnId="{7029D05B-DE10-488B-86B6-E6CCA3E8503C}">
      <dgm:prSet/>
      <dgm:spPr/>
      <dgm:t>
        <a:bodyPr/>
        <a:lstStyle/>
        <a:p>
          <a:endParaRPr lang="en-GB"/>
        </a:p>
      </dgm:t>
    </dgm:pt>
    <dgm:pt modelId="{DA116777-09A8-47D6-ADDE-79BBF62E875A}">
      <dgm:prSet phldrT="[Text]" custT="1"/>
      <dgm:spPr/>
      <dgm:t>
        <a:bodyPr/>
        <a:lstStyle/>
        <a:p>
          <a:r>
            <a:rPr lang="en-IN" sz="1600" dirty="0"/>
            <a:t>Batteries</a:t>
          </a:r>
        </a:p>
      </dgm:t>
    </dgm:pt>
    <dgm:pt modelId="{0C29E440-E57A-45F2-815C-41DB4F6F6CC8}" type="parTrans" cxnId="{CEB2A7DF-E66B-49CA-92C0-A5A96290B866}">
      <dgm:prSet/>
      <dgm:spPr/>
      <dgm:t>
        <a:bodyPr/>
        <a:lstStyle/>
        <a:p>
          <a:endParaRPr lang="en-GB"/>
        </a:p>
      </dgm:t>
    </dgm:pt>
    <dgm:pt modelId="{A46F2E80-9BAB-4F63-80FA-05FBAC10CA86}" type="sibTrans" cxnId="{CEB2A7DF-E66B-49CA-92C0-A5A96290B866}">
      <dgm:prSet/>
      <dgm:spPr/>
      <dgm:t>
        <a:bodyPr/>
        <a:lstStyle/>
        <a:p>
          <a:endParaRPr lang="en-GB"/>
        </a:p>
      </dgm:t>
    </dgm:pt>
    <dgm:pt modelId="{CD41F063-1C7D-4245-9D78-2DEC3D30F0A5}">
      <dgm:prSet phldrT="[Text]" custT="1"/>
      <dgm:spPr/>
      <dgm:t>
        <a:bodyPr/>
        <a:lstStyle/>
        <a:p>
          <a:r>
            <a:rPr lang="en-IN" sz="1600" dirty="0"/>
            <a:t>Internal Hdd</a:t>
          </a:r>
          <a:endParaRPr lang="en-GB" sz="1600" dirty="0"/>
        </a:p>
      </dgm:t>
    </dgm:pt>
    <dgm:pt modelId="{B7AE307E-819F-465F-B50B-F49C8ED7CB2E}" type="parTrans" cxnId="{5E0AA985-135D-4338-B95E-5456E04E30E0}">
      <dgm:prSet/>
      <dgm:spPr/>
      <dgm:t>
        <a:bodyPr/>
        <a:lstStyle/>
        <a:p>
          <a:endParaRPr lang="en-GB"/>
        </a:p>
      </dgm:t>
    </dgm:pt>
    <dgm:pt modelId="{4447EF15-579F-4810-9ED3-818F8F8700FA}" type="sibTrans" cxnId="{5E0AA985-135D-4338-B95E-5456E04E30E0}">
      <dgm:prSet/>
      <dgm:spPr/>
      <dgm:t>
        <a:bodyPr/>
        <a:lstStyle/>
        <a:p>
          <a:endParaRPr lang="en-GB"/>
        </a:p>
      </dgm:t>
    </dgm:pt>
    <dgm:pt modelId="{7E016B9E-34A1-4083-84B9-9F162766FA73}">
      <dgm:prSet phldrT="[Text]" custT="1"/>
      <dgm:spPr/>
      <dgm:t>
        <a:bodyPr/>
        <a:lstStyle/>
        <a:p>
          <a:r>
            <a:rPr lang="en-IN" sz="1600" dirty="0"/>
            <a:t>Motherboard</a:t>
          </a:r>
          <a:endParaRPr lang="en-GB" sz="1600" dirty="0"/>
        </a:p>
      </dgm:t>
    </dgm:pt>
    <dgm:pt modelId="{04FE2BA2-5FF1-435C-9EA1-BF4C417018BE}" type="parTrans" cxnId="{0AB50467-1CF5-4236-AF28-D2E48278F540}">
      <dgm:prSet/>
      <dgm:spPr/>
      <dgm:t>
        <a:bodyPr/>
        <a:lstStyle/>
        <a:p>
          <a:endParaRPr lang="en-GB"/>
        </a:p>
      </dgm:t>
    </dgm:pt>
    <dgm:pt modelId="{30FDCA1E-14F3-46B1-8C3F-45AE13613CD6}" type="sibTrans" cxnId="{0AB50467-1CF5-4236-AF28-D2E48278F540}">
      <dgm:prSet/>
      <dgm:spPr/>
      <dgm:t>
        <a:bodyPr/>
        <a:lstStyle/>
        <a:p>
          <a:endParaRPr lang="en-GB"/>
        </a:p>
      </dgm:t>
    </dgm:pt>
    <dgm:pt modelId="{4FB7A4F8-4AB0-447D-9B4E-82C7FBCD49F3}">
      <dgm:prSet phldrT="[Text]" custT="1"/>
      <dgm:spPr/>
      <dgm:t>
        <a:bodyPr/>
        <a:lstStyle/>
        <a:p>
          <a:r>
            <a:rPr lang="en-IN" sz="1600" dirty="0"/>
            <a:t>Processors</a:t>
          </a:r>
          <a:endParaRPr lang="en-GB" sz="1600" dirty="0"/>
        </a:p>
      </dgm:t>
    </dgm:pt>
    <dgm:pt modelId="{FE1CEF66-7C8E-488C-92C1-DBCF8CDAE7AD}" type="parTrans" cxnId="{4F30F64F-F43F-4C28-8F0F-99E09E28444C}">
      <dgm:prSet/>
      <dgm:spPr/>
      <dgm:t>
        <a:bodyPr/>
        <a:lstStyle/>
        <a:p>
          <a:endParaRPr lang="en-GB"/>
        </a:p>
      </dgm:t>
    </dgm:pt>
    <dgm:pt modelId="{9628F390-4B2F-4006-BD3D-CD524C84B572}" type="sibTrans" cxnId="{4F30F64F-F43F-4C28-8F0F-99E09E28444C}">
      <dgm:prSet/>
      <dgm:spPr/>
      <dgm:t>
        <a:bodyPr/>
        <a:lstStyle/>
        <a:p>
          <a:endParaRPr lang="en-GB"/>
        </a:p>
      </dgm:t>
    </dgm:pt>
    <dgm:pt modelId="{E37C0D9E-D814-493F-BBC8-4F5C1875738D}">
      <dgm:prSet custT="1"/>
      <dgm:spPr/>
      <dgm:t>
        <a:bodyPr/>
        <a:lstStyle/>
        <a:p>
          <a:r>
            <a:rPr lang="en-IN" sz="1600"/>
            <a:t>Keyboard</a:t>
          </a:r>
          <a:endParaRPr lang="en-GB" sz="1600" dirty="0"/>
        </a:p>
      </dgm:t>
    </dgm:pt>
    <dgm:pt modelId="{D3E5E01B-4C30-48E9-AD84-1B1C8DB90A17}" type="parTrans" cxnId="{DBCB86DC-91AB-405D-A1CD-6B3861C2EFDE}">
      <dgm:prSet/>
      <dgm:spPr/>
      <dgm:t>
        <a:bodyPr/>
        <a:lstStyle/>
        <a:p>
          <a:endParaRPr lang="en-GB"/>
        </a:p>
      </dgm:t>
    </dgm:pt>
    <dgm:pt modelId="{0EFCA4A6-CA37-4CD4-AB02-152F96B539C0}" type="sibTrans" cxnId="{DBCB86DC-91AB-405D-A1CD-6B3861C2EFDE}">
      <dgm:prSet/>
      <dgm:spPr/>
      <dgm:t>
        <a:bodyPr/>
        <a:lstStyle/>
        <a:p>
          <a:endParaRPr lang="en-GB"/>
        </a:p>
      </dgm:t>
    </dgm:pt>
    <dgm:pt modelId="{543B2589-68B6-4FE4-AD37-BBCAAD3D9E55}">
      <dgm:prSet custT="1"/>
      <dgm:spPr/>
      <dgm:t>
        <a:bodyPr/>
        <a:lstStyle/>
        <a:p>
          <a:r>
            <a:rPr lang="en-IN" sz="1600" dirty="0"/>
            <a:t>Mouse</a:t>
          </a:r>
          <a:endParaRPr lang="en-GB" sz="1600" dirty="0"/>
        </a:p>
      </dgm:t>
    </dgm:pt>
    <dgm:pt modelId="{D70476F1-A17B-4797-9978-C8A80C4B2A4E}" type="parTrans" cxnId="{D96E5050-24B4-4D31-B7E7-8AA7AD0EAF5C}">
      <dgm:prSet/>
      <dgm:spPr/>
      <dgm:t>
        <a:bodyPr/>
        <a:lstStyle/>
        <a:p>
          <a:endParaRPr lang="en-GB"/>
        </a:p>
      </dgm:t>
    </dgm:pt>
    <dgm:pt modelId="{1A294345-E990-43AF-94BB-A223EF54761D}" type="sibTrans" cxnId="{D96E5050-24B4-4D31-B7E7-8AA7AD0EAF5C}">
      <dgm:prSet/>
      <dgm:spPr/>
      <dgm:t>
        <a:bodyPr/>
        <a:lstStyle/>
        <a:p>
          <a:endParaRPr lang="en-GB"/>
        </a:p>
      </dgm:t>
    </dgm:pt>
    <dgm:pt modelId="{31CFED1A-BC3D-425B-9E5D-DB6C7BF3BCAB}" type="pres">
      <dgm:prSet presAssocID="{D6800A06-1FDF-4CCA-AF9A-E74259B7C56B}" presName="linearFlow" presStyleCnt="0">
        <dgm:presLayoutVars>
          <dgm:dir/>
          <dgm:animLvl val="lvl"/>
          <dgm:resizeHandles val="exact"/>
        </dgm:presLayoutVars>
      </dgm:prSet>
      <dgm:spPr/>
    </dgm:pt>
    <dgm:pt modelId="{5F6E9A9B-3599-4072-A34B-3A81337FE678}" type="pres">
      <dgm:prSet presAssocID="{78327A3B-EC65-4925-A18E-DCC18F9E38FB}" presName="composite" presStyleCnt="0"/>
      <dgm:spPr/>
    </dgm:pt>
    <dgm:pt modelId="{543385B3-106E-4211-8D2D-0E45C191864F}" type="pres">
      <dgm:prSet presAssocID="{78327A3B-EC65-4925-A18E-DCC18F9E38FB}" presName="parentText" presStyleLbl="alignNode1" presStyleIdx="0" presStyleCnt="2" custScaleX="126230" custLinFactNeighborX="-3971" custLinFactNeighborY="5019">
        <dgm:presLayoutVars>
          <dgm:chMax val="1"/>
          <dgm:bulletEnabled val="1"/>
        </dgm:presLayoutVars>
      </dgm:prSet>
      <dgm:spPr/>
    </dgm:pt>
    <dgm:pt modelId="{7E7D3910-8605-4730-9293-16611836EDC2}" type="pres">
      <dgm:prSet presAssocID="{78327A3B-EC65-4925-A18E-DCC18F9E38FB}" presName="descendantText" presStyleLbl="alignAcc1" presStyleIdx="0" presStyleCnt="2" custScaleX="73360" custScaleY="100986" custLinFactNeighborX="-5281" custLinFactNeighborY="10389">
        <dgm:presLayoutVars>
          <dgm:bulletEnabled val="1"/>
        </dgm:presLayoutVars>
      </dgm:prSet>
      <dgm:spPr/>
    </dgm:pt>
    <dgm:pt modelId="{7CB43CB8-101E-4FC4-A90A-8B4A52FB9374}" type="pres">
      <dgm:prSet presAssocID="{B9AE8AA7-BC61-4576-B0DD-3BC72B604390}" presName="sp" presStyleCnt="0"/>
      <dgm:spPr/>
    </dgm:pt>
    <dgm:pt modelId="{A968E5BC-15A5-4560-ABEE-0C674BD5FAD3}" type="pres">
      <dgm:prSet presAssocID="{CD772746-4EF2-480F-9654-51A45B1BCE3A}" presName="composite" presStyleCnt="0"/>
      <dgm:spPr/>
    </dgm:pt>
    <dgm:pt modelId="{0E70183F-0F79-4D99-BF61-8512105E1916}" type="pres">
      <dgm:prSet presAssocID="{CD772746-4EF2-480F-9654-51A45B1BCE3A}" presName="parentText" presStyleLbl="alignNode1" presStyleIdx="1" presStyleCnt="2" custScaleX="128455" custLinFactNeighborX="-3971" custLinFactNeighborY="1674">
        <dgm:presLayoutVars>
          <dgm:chMax val="1"/>
          <dgm:bulletEnabled val="1"/>
        </dgm:presLayoutVars>
      </dgm:prSet>
      <dgm:spPr/>
    </dgm:pt>
    <dgm:pt modelId="{344C3526-4683-43A7-BB0A-83DC10A2EFF8}" type="pres">
      <dgm:prSet presAssocID="{CD772746-4EF2-480F-9654-51A45B1BCE3A}" presName="descendantText" presStyleLbl="alignAcc1" presStyleIdx="1" presStyleCnt="2" custScaleX="64338" custScaleY="121565" custLinFactNeighborX="-8790" custLinFactNeighborY="10434">
        <dgm:presLayoutVars>
          <dgm:bulletEnabled val="1"/>
        </dgm:presLayoutVars>
      </dgm:prSet>
      <dgm:spPr/>
    </dgm:pt>
  </dgm:ptLst>
  <dgm:cxnLst>
    <dgm:cxn modelId="{8660572B-DF0E-434A-ABAD-3383F3B1445D}" type="presOf" srcId="{E37C0D9E-D814-493F-BBC8-4F5C1875738D}" destId="{344C3526-4683-43A7-BB0A-83DC10A2EFF8}" srcOrd="0" destOrd="1" presId="urn:microsoft.com/office/officeart/2005/8/layout/chevron2"/>
    <dgm:cxn modelId="{7029D05B-DE10-488B-86B6-E6CCA3E8503C}" srcId="{D6800A06-1FDF-4CCA-AF9A-E74259B7C56B}" destId="{CD772746-4EF2-480F-9654-51A45B1BCE3A}" srcOrd="1" destOrd="0" parTransId="{26BBE468-1C3F-42F3-869C-6126FD101A81}" sibTransId="{AFD6DFB7-1B50-4EAE-86F8-AE478CA41B3E}"/>
    <dgm:cxn modelId="{0AB50467-1CF5-4236-AF28-D2E48278F540}" srcId="{78327A3B-EC65-4925-A18E-DCC18F9E38FB}" destId="{7E016B9E-34A1-4083-84B9-9F162766FA73}" srcOrd="2" destOrd="0" parTransId="{04FE2BA2-5FF1-435C-9EA1-BF4C417018BE}" sibTransId="{30FDCA1E-14F3-46B1-8C3F-45AE13613CD6}"/>
    <dgm:cxn modelId="{AC6BA14C-BF82-4DA7-84C1-F43DC09EA57B}" type="presOf" srcId="{78327A3B-EC65-4925-A18E-DCC18F9E38FB}" destId="{543385B3-106E-4211-8D2D-0E45C191864F}" srcOrd="0" destOrd="0" presId="urn:microsoft.com/office/officeart/2005/8/layout/chevron2"/>
    <dgm:cxn modelId="{4F30F64F-F43F-4C28-8F0F-99E09E28444C}" srcId="{78327A3B-EC65-4925-A18E-DCC18F9E38FB}" destId="{4FB7A4F8-4AB0-447D-9B4E-82C7FBCD49F3}" srcOrd="3" destOrd="0" parTransId="{FE1CEF66-7C8E-488C-92C1-DBCF8CDAE7AD}" sibTransId="{9628F390-4B2F-4006-BD3D-CD524C84B572}"/>
    <dgm:cxn modelId="{D96E5050-24B4-4D31-B7E7-8AA7AD0EAF5C}" srcId="{CD772746-4EF2-480F-9654-51A45B1BCE3A}" destId="{543B2589-68B6-4FE4-AD37-BBCAAD3D9E55}" srcOrd="2" destOrd="0" parTransId="{D70476F1-A17B-4797-9978-C8A80C4B2A4E}" sibTransId="{1A294345-E990-43AF-94BB-A223EF54761D}"/>
    <dgm:cxn modelId="{5E0AA985-135D-4338-B95E-5456E04E30E0}" srcId="{78327A3B-EC65-4925-A18E-DCC18F9E38FB}" destId="{CD41F063-1C7D-4245-9D78-2DEC3D30F0A5}" srcOrd="1" destOrd="0" parTransId="{B7AE307E-819F-465F-B50B-F49C8ED7CB2E}" sibTransId="{4447EF15-579F-4810-9ED3-818F8F8700FA}"/>
    <dgm:cxn modelId="{866C7D98-A752-48D6-91BB-AAF88BA16A49}" type="presOf" srcId="{7E016B9E-34A1-4083-84B9-9F162766FA73}" destId="{7E7D3910-8605-4730-9293-16611836EDC2}" srcOrd="0" destOrd="2" presId="urn:microsoft.com/office/officeart/2005/8/layout/chevron2"/>
    <dgm:cxn modelId="{81528AA2-1DE3-4AF4-B861-A32463E9B762}" type="presOf" srcId="{CD772746-4EF2-480F-9654-51A45B1BCE3A}" destId="{0E70183F-0F79-4D99-BF61-8512105E1916}" srcOrd="0" destOrd="0" presId="urn:microsoft.com/office/officeart/2005/8/layout/chevron2"/>
    <dgm:cxn modelId="{380BD9B1-A9CD-4FCE-BC26-C634DD7D8094}" type="presOf" srcId="{4FB7A4F8-4AB0-447D-9B4E-82C7FBCD49F3}" destId="{7E7D3910-8605-4730-9293-16611836EDC2}" srcOrd="0" destOrd="3" presId="urn:microsoft.com/office/officeart/2005/8/layout/chevron2"/>
    <dgm:cxn modelId="{2F2787C4-FDF1-4690-B2B9-F4B322443C65}" type="presOf" srcId="{543B2589-68B6-4FE4-AD37-BBCAAD3D9E55}" destId="{344C3526-4683-43A7-BB0A-83DC10A2EFF8}" srcOrd="0" destOrd="2" presId="urn:microsoft.com/office/officeart/2005/8/layout/chevron2"/>
    <dgm:cxn modelId="{3C2E4FC8-7293-4B3A-9AE0-C1DBF57A0364}" srcId="{D6800A06-1FDF-4CCA-AF9A-E74259B7C56B}" destId="{78327A3B-EC65-4925-A18E-DCC18F9E38FB}" srcOrd="0" destOrd="0" parTransId="{6351B17B-1B9F-43B6-BDA3-79DE343B90D0}" sibTransId="{B9AE8AA7-BC61-4576-B0DD-3BC72B604390}"/>
    <dgm:cxn modelId="{19B806CD-46AC-4807-BB12-269901B94C0A}" type="presOf" srcId="{21E2A61A-81E6-4A0E-B621-A841164EF66B}" destId="{7E7D3910-8605-4730-9293-16611836EDC2}" srcOrd="0" destOrd="0" presId="urn:microsoft.com/office/officeart/2005/8/layout/chevron2"/>
    <dgm:cxn modelId="{014BCBCD-B689-4350-A0F4-A4609A10CE98}" type="presOf" srcId="{D6800A06-1FDF-4CCA-AF9A-E74259B7C56B}" destId="{31CFED1A-BC3D-425B-9E5D-DB6C7BF3BCAB}" srcOrd="0" destOrd="0" presId="urn:microsoft.com/office/officeart/2005/8/layout/chevron2"/>
    <dgm:cxn modelId="{DBCB86DC-91AB-405D-A1CD-6B3861C2EFDE}" srcId="{CD772746-4EF2-480F-9654-51A45B1BCE3A}" destId="{E37C0D9E-D814-493F-BBC8-4F5C1875738D}" srcOrd="1" destOrd="0" parTransId="{D3E5E01B-4C30-48E9-AD84-1B1C8DB90A17}" sibTransId="{0EFCA4A6-CA37-4CD4-AB02-152F96B539C0}"/>
    <dgm:cxn modelId="{CEB2A7DF-E66B-49CA-92C0-A5A96290B866}" srcId="{CD772746-4EF2-480F-9654-51A45B1BCE3A}" destId="{DA116777-09A8-47D6-ADDE-79BBF62E875A}" srcOrd="0" destOrd="0" parTransId="{0C29E440-E57A-45F2-815C-41DB4F6F6CC8}" sibTransId="{A46F2E80-9BAB-4F63-80FA-05FBAC10CA86}"/>
    <dgm:cxn modelId="{F210B9F2-B93E-481E-BFE5-158B3DB62868}" srcId="{78327A3B-EC65-4925-A18E-DCC18F9E38FB}" destId="{21E2A61A-81E6-4A0E-B621-A841164EF66B}" srcOrd="0" destOrd="0" parTransId="{8F79AE6D-CDE0-4D0F-B23D-81CAFEEE1FF9}" sibTransId="{E8A44ED6-E118-43C1-AA9E-A2D463027361}"/>
    <dgm:cxn modelId="{1FF4AAF3-1D5F-409F-89E8-C313F7A97581}" type="presOf" srcId="{CD41F063-1C7D-4245-9D78-2DEC3D30F0A5}" destId="{7E7D3910-8605-4730-9293-16611836EDC2}" srcOrd="0" destOrd="1" presId="urn:microsoft.com/office/officeart/2005/8/layout/chevron2"/>
    <dgm:cxn modelId="{BE0399F7-6748-48CD-994C-288ECDACE608}" type="presOf" srcId="{DA116777-09A8-47D6-ADDE-79BBF62E875A}" destId="{344C3526-4683-43A7-BB0A-83DC10A2EFF8}" srcOrd="0" destOrd="0" presId="urn:microsoft.com/office/officeart/2005/8/layout/chevron2"/>
    <dgm:cxn modelId="{6D0B9E87-2192-4BAA-A7F6-E2CF745B31CC}" type="presParOf" srcId="{31CFED1A-BC3D-425B-9E5D-DB6C7BF3BCAB}" destId="{5F6E9A9B-3599-4072-A34B-3A81337FE678}" srcOrd="0" destOrd="0" presId="urn:microsoft.com/office/officeart/2005/8/layout/chevron2"/>
    <dgm:cxn modelId="{ED293153-92D1-4AEC-A001-289417105FF0}" type="presParOf" srcId="{5F6E9A9B-3599-4072-A34B-3A81337FE678}" destId="{543385B3-106E-4211-8D2D-0E45C191864F}" srcOrd="0" destOrd="0" presId="urn:microsoft.com/office/officeart/2005/8/layout/chevron2"/>
    <dgm:cxn modelId="{C5A2950B-7A88-42DD-BFC5-4AE9DCE18C25}" type="presParOf" srcId="{5F6E9A9B-3599-4072-A34B-3A81337FE678}" destId="{7E7D3910-8605-4730-9293-16611836EDC2}" srcOrd="1" destOrd="0" presId="urn:microsoft.com/office/officeart/2005/8/layout/chevron2"/>
    <dgm:cxn modelId="{B8BD656D-5D8F-4F94-B387-9E63EEBF4182}" type="presParOf" srcId="{31CFED1A-BC3D-425B-9E5D-DB6C7BF3BCAB}" destId="{7CB43CB8-101E-4FC4-A90A-8B4A52FB9374}" srcOrd="1" destOrd="0" presId="urn:microsoft.com/office/officeart/2005/8/layout/chevron2"/>
    <dgm:cxn modelId="{D2908B26-9D66-441C-AD28-F57478BA5A5D}" type="presParOf" srcId="{31CFED1A-BC3D-425B-9E5D-DB6C7BF3BCAB}" destId="{A968E5BC-15A5-4560-ABEE-0C674BD5FAD3}" srcOrd="2" destOrd="0" presId="urn:microsoft.com/office/officeart/2005/8/layout/chevron2"/>
    <dgm:cxn modelId="{272ADE62-86ED-4301-B03B-21FCB4ED971A}" type="presParOf" srcId="{A968E5BC-15A5-4560-ABEE-0C674BD5FAD3}" destId="{0E70183F-0F79-4D99-BF61-8512105E1916}" srcOrd="0" destOrd="0" presId="urn:microsoft.com/office/officeart/2005/8/layout/chevron2"/>
    <dgm:cxn modelId="{3468B641-5305-4BAE-8654-1995E918D669}" type="presParOf" srcId="{A968E5BC-15A5-4560-ABEE-0C674BD5FAD3}" destId="{344C3526-4683-43A7-BB0A-83DC10A2EFF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6800A06-1FDF-4CCA-AF9A-E74259B7C56B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78327A3B-EC65-4925-A18E-DCC18F9E38FB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IN" sz="1600" dirty="0">
              <a:solidFill>
                <a:schemeClr val="tx1"/>
              </a:solidFill>
            </a:rPr>
            <a:t>NETWORKING</a:t>
          </a:r>
          <a:endParaRPr lang="en-GB" sz="1600" dirty="0">
            <a:solidFill>
              <a:schemeClr val="tx1"/>
            </a:solidFill>
          </a:endParaRPr>
        </a:p>
      </dgm:t>
    </dgm:pt>
    <dgm:pt modelId="{6351B17B-1B9F-43B6-BDA3-79DE343B90D0}" type="parTrans" cxnId="{3C2E4FC8-7293-4B3A-9AE0-C1DBF57A0364}">
      <dgm:prSet/>
      <dgm:spPr/>
      <dgm:t>
        <a:bodyPr/>
        <a:lstStyle/>
        <a:p>
          <a:endParaRPr lang="en-GB"/>
        </a:p>
      </dgm:t>
    </dgm:pt>
    <dgm:pt modelId="{B9AE8AA7-BC61-4576-B0DD-3BC72B604390}" type="sibTrans" cxnId="{3C2E4FC8-7293-4B3A-9AE0-C1DBF57A0364}">
      <dgm:prSet/>
      <dgm:spPr/>
      <dgm:t>
        <a:bodyPr/>
        <a:lstStyle/>
        <a:p>
          <a:endParaRPr lang="en-GB"/>
        </a:p>
      </dgm:t>
    </dgm:pt>
    <dgm:pt modelId="{21E2A61A-81E6-4A0E-B621-A841164EF66B}">
      <dgm:prSet phldrT="[Text]" custT="1"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IN" sz="1600" dirty="0" err="1"/>
            <a:t>Wifi</a:t>
          </a:r>
          <a:r>
            <a:rPr lang="en-IN" sz="1600" dirty="0"/>
            <a:t> Extender</a:t>
          </a:r>
          <a:endParaRPr lang="en-GB" sz="1600" dirty="0"/>
        </a:p>
      </dgm:t>
    </dgm:pt>
    <dgm:pt modelId="{8F79AE6D-CDE0-4D0F-B23D-81CAFEEE1FF9}" type="parTrans" cxnId="{F210B9F2-B93E-481E-BFE5-158B3DB62868}">
      <dgm:prSet/>
      <dgm:spPr/>
      <dgm:t>
        <a:bodyPr/>
        <a:lstStyle/>
        <a:p>
          <a:endParaRPr lang="en-GB"/>
        </a:p>
      </dgm:t>
    </dgm:pt>
    <dgm:pt modelId="{E8A44ED6-E118-43C1-AA9E-A2D463027361}" type="sibTrans" cxnId="{F210B9F2-B93E-481E-BFE5-158B3DB62868}">
      <dgm:prSet/>
      <dgm:spPr/>
      <dgm:t>
        <a:bodyPr/>
        <a:lstStyle/>
        <a:p>
          <a:endParaRPr lang="en-GB"/>
        </a:p>
      </dgm:t>
    </dgm:pt>
    <dgm:pt modelId="{CD772746-4EF2-480F-9654-51A45B1BCE3A}">
      <dgm:prSet phldrT="[Text]" custT="1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IN" sz="1600" dirty="0">
              <a:solidFill>
                <a:schemeClr val="tx1"/>
              </a:solidFill>
            </a:rPr>
            <a:t>STORAGE</a:t>
          </a:r>
          <a:endParaRPr lang="en-GB" sz="1600" dirty="0">
            <a:solidFill>
              <a:schemeClr val="tx1"/>
            </a:solidFill>
          </a:endParaRPr>
        </a:p>
      </dgm:t>
    </dgm:pt>
    <dgm:pt modelId="{26BBE468-1C3F-42F3-869C-6126FD101A81}" type="parTrans" cxnId="{7029D05B-DE10-488B-86B6-E6CCA3E8503C}">
      <dgm:prSet/>
      <dgm:spPr/>
      <dgm:t>
        <a:bodyPr/>
        <a:lstStyle/>
        <a:p>
          <a:endParaRPr lang="en-GB"/>
        </a:p>
      </dgm:t>
    </dgm:pt>
    <dgm:pt modelId="{AFD6DFB7-1B50-4EAE-86F8-AE478CA41B3E}" type="sibTrans" cxnId="{7029D05B-DE10-488B-86B6-E6CCA3E8503C}">
      <dgm:prSet/>
      <dgm:spPr/>
      <dgm:t>
        <a:bodyPr/>
        <a:lstStyle/>
        <a:p>
          <a:endParaRPr lang="en-GB"/>
        </a:p>
      </dgm:t>
    </dgm:pt>
    <dgm:pt modelId="{DA116777-09A8-47D6-ADDE-79BBF62E875A}">
      <dgm:prSet phldrT="[Text]" custT="1"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IN" sz="1600" dirty="0"/>
            <a:t>External </a:t>
          </a:r>
          <a:r>
            <a:rPr lang="en-IN" sz="1600" dirty="0" err="1"/>
            <a:t>Ssd</a:t>
          </a:r>
          <a:endParaRPr lang="en-IN" sz="1600" dirty="0"/>
        </a:p>
      </dgm:t>
    </dgm:pt>
    <dgm:pt modelId="{0C29E440-E57A-45F2-815C-41DB4F6F6CC8}" type="parTrans" cxnId="{CEB2A7DF-E66B-49CA-92C0-A5A96290B866}">
      <dgm:prSet/>
      <dgm:spPr/>
      <dgm:t>
        <a:bodyPr/>
        <a:lstStyle/>
        <a:p>
          <a:endParaRPr lang="en-GB"/>
        </a:p>
      </dgm:t>
    </dgm:pt>
    <dgm:pt modelId="{A46F2E80-9BAB-4F63-80FA-05FBAC10CA86}" type="sibTrans" cxnId="{CEB2A7DF-E66B-49CA-92C0-A5A96290B866}">
      <dgm:prSet/>
      <dgm:spPr/>
      <dgm:t>
        <a:bodyPr/>
        <a:lstStyle/>
        <a:p>
          <a:endParaRPr lang="en-GB"/>
        </a:p>
      </dgm:t>
    </dgm:pt>
    <dgm:pt modelId="{896857D3-078D-4A06-B71D-6461A119CAE2}">
      <dgm:prSet phldrT="[Text]" custT="1"/>
      <dgm:spPr>
        <a:ln>
          <a:solidFill>
            <a:schemeClr val="accent6">
              <a:lumMod val="50000"/>
            </a:schemeClr>
          </a:solidFill>
        </a:ln>
      </dgm:spPr>
      <dgm:t>
        <a:bodyPr/>
        <a:lstStyle/>
        <a:p>
          <a:r>
            <a:rPr lang="en-IN" sz="1600" dirty="0" err="1"/>
            <a:t>Usb</a:t>
          </a:r>
          <a:r>
            <a:rPr lang="en-IN" sz="1600" dirty="0"/>
            <a:t> Flash Drives</a:t>
          </a:r>
        </a:p>
      </dgm:t>
    </dgm:pt>
    <dgm:pt modelId="{09CAEFE2-D33C-4A5E-BFA8-BC99E39DA2B6}" type="parTrans" cxnId="{3E574705-C364-4C34-A463-9FA24C8C618A}">
      <dgm:prSet/>
      <dgm:spPr/>
      <dgm:t>
        <a:bodyPr/>
        <a:lstStyle/>
        <a:p>
          <a:endParaRPr lang="en-GB"/>
        </a:p>
      </dgm:t>
    </dgm:pt>
    <dgm:pt modelId="{DBB03C0A-026B-42FC-9592-9537135BB489}" type="sibTrans" cxnId="{3E574705-C364-4C34-A463-9FA24C8C618A}">
      <dgm:prSet/>
      <dgm:spPr/>
      <dgm:t>
        <a:bodyPr/>
        <a:lstStyle/>
        <a:p>
          <a:endParaRPr lang="en-GB"/>
        </a:p>
      </dgm:t>
    </dgm:pt>
    <dgm:pt modelId="{31CFED1A-BC3D-425B-9E5D-DB6C7BF3BCAB}" type="pres">
      <dgm:prSet presAssocID="{D6800A06-1FDF-4CCA-AF9A-E74259B7C56B}" presName="linearFlow" presStyleCnt="0">
        <dgm:presLayoutVars>
          <dgm:dir/>
          <dgm:animLvl val="lvl"/>
          <dgm:resizeHandles val="exact"/>
        </dgm:presLayoutVars>
      </dgm:prSet>
      <dgm:spPr/>
    </dgm:pt>
    <dgm:pt modelId="{5F6E9A9B-3599-4072-A34B-3A81337FE678}" type="pres">
      <dgm:prSet presAssocID="{78327A3B-EC65-4925-A18E-DCC18F9E38FB}" presName="composite" presStyleCnt="0"/>
      <dgm:spPr/>
    </dgm:pt>
    <dgm:pt modelId="{543385B3-106E-4211-8D2D-0E45C191864F}" type="pres">
      <dgm:prSet presAssocID="{78327A3B-EC65-4925-A18E-DCC18F9E38FB}" presName="parentText" presStyleLbl="alignNode1" presStyleIdx="0" presStyleCnt="2" custScaleX="135254">
        <dgm:presLayoutVars>
          <dgm:chMax val="1"/>
          <dgm:bulletEnabled val="1"/>
        </dgm:presLayoutVars>
      </dgm:prSet>
      <dgm:spPr/>
    </dgm:pt>
    <dgm:pt modelId="{7E7D3910-8605-4730-9293-16611836EDC2}" type="pres">
      <dgm:prSet presAssocID="{78327A3B-EC65-4925-A18E-DCC18F9E38FB}" presName="descendantText" presStyleLbl="alignAcc1" presStyleIdx="0" presStyleCnt="2" custScaleX="68565" custScaleY="72313" custLinFactNeighborX="-2838" custLinFactNeighborY="-5094">
        <dgm:presLayoutVars>
          <dgm:bulletEnabled val="1"/>
        </dgm:presLayoutVars>
      </dgm:prSet>
      <dgm:spPr/>
    </dgm:pt>
    <dgm:pt modelId="{7CB43CB8-101E-4FC4-A90A-8B4A52FB9374}" type="pres">
      <dgm:prSet presAssocID="{B9AE8AA7-BC61-4576-B0DD-3BC72B604390}" presName="sp" presStyleCnt="0"/>
      <dgm:spPr/>
    </dgm:pt>
    <dgm:pt modelId="{A968E5BC-15A5-4560-ABEE-0C674BD5FAD3}" type="pres">
      <dgm:prSet presAssocID="{CD772746-4EF2-480F-9654-51A45B1BCE3A}" presName="composite" presStyleCnt="0"/>
      <dgm:spPr/>
    </dgm:pt>
    <dgm:pt modelId="{0E70183F-0F79-4D99-BF61-8512105E1916}" type="pres">
      <dgm:prSet presAssocID="{CD772746-4EF2-480F-9654-51A45B1BCE3A}" presName="parentText" presStyleLbl="alignNode1" presStyleIdx="1" presStyleCnt="2" custScaleX="141904">
        <dgm:presLayoutVars>
          <dgm:chMax val="1"/>
          <dgm:bulletEnabled val="1"/>
        </dgm:presLayoutVars>
      </dgm:prSet>
      <dgm:spPr/>
    </dgm:pt>
    <dgm:pt modelId="{344C3526-4683-43A7-BB0A-83DC10A2EFF8}" type="pres">
      <dgm:prSet presAssocID="{CD772746-4EF2-480F-9654-51A45B1BCE3A}" presName="descendantText" presStyleLbl="alignAcc1" presStyleIdx="1" presStyleCnt="2" custScaleX="56825" custScaleY="106751" custLinFactNeighborX="-6229" custLinFactNeighborY="3813">
        <dgm:presLayoutVars>
          <dgm:bulletEnabled val="1"/>
        </dgm:presLayoutVars>
      </dgm:prSet>
      <dgm:spPr/>
    </dgm:pt>
  </dgm:ptLst>
  <dgm:cxnLst>
    <dgm:cxn modelId="{ED451B04-FCD4-4B8A-98B7-7E794CD4E0BE}" type="presOf" srcId="{896857D3-078D-4A06-B71D-6461A119CAE2}" destId="{344C3526-4683-43A7-BB0A-83DC10A2EFF8}" srcOrd="0" destOrd="1" presId="urn:microsoft.com/office/officeart/2005/8/layout/chevron2"/>
    <dgm:cxn modelId="{3E574705-C364-4C34-A463-9FA24C8C618A}" srcId="{CD772746-4EF2-480F-9654-51A45B1BCE3A}" destId="{896857D3-078D-4A06-B71D-6461A119CAE2}" srcOrd="1" destOrd="0" parTransId="{09CAEFE2-D33C-4A5E-BFA8-BC99E39DA2B6}" sibTransId="{DBB03C0A-026B-42FC-9592-9537135BB489}"/>
    <dgm:cxn modelId="{7029D05B-DE10-488B-86B6-E6CCA3E8503C}" srcId="{D6800A06-1FDF-4CCA-AF9A-E74259B7C56B}" destId="{CD772746-4EF2-480F-9654-51A45B1BCE3A}" srcOrd="1" destOrd="0" parTransId="{26BBE468-1C3F-42F3-869C-6126FD101A81}" sibTransId="{AFD6DFB7-1B50-4EAE-86F8-AE478CA41B3E}"/>
    <dgm:cxn modelId="{AC6BA14C-BF82-4DA7-84C1-F43DC09EA57B}" type="presOf" srcId="{78327A3B-EC65-4925-A18E-DCC18F9E38FB}" destId="{543385B3-106E-4211-8D2D-0E45C191864F}" srcOrd="0" destOrd="0" presId="urn:microsoft.com/office/officeart/2005/8/layout/chevron2"/>
    <dgm:cxn modelId="{81528AA2-1DE3-4AF4-B861-A32463E9B762}" type="presOf" srcId="{CD772746-4EF2-480F-9654-51A45B1BCE3A}" destId="{0E70183F-0F79-4D99-BF61-8512105E1916}" srcOrd="0" destOrd="0" presId="urn:microsoft.com/office/officeart/2005/8/layout/chevron2"/>
    <dgm:cxn modelId="{3C2E4FC8-7293-4B3A-9AE0-C1DBF57A0364}" srcId="{D6800A06-1FDF-4CCA-AF9A-E74259B7C56B}" destId="{78327A3B-EC65-4925-A18E-DCC18F9E38FB}" srcOrd="0" destOrd="0" parTransId="{6351B17B-1B9F-43B6-BDA3-79DE343B90D0}" sibTransId="{B9AE8AA7-BC61-4576-B0DD-3BC72B604390}"/>
    <dgm:cxn modelId="{19B806CD-46AC-4807-BB12-269901B94C0A}" type="presOf" srcId="{21E2A61A-81E6-4A0E-B621-A841164EF66B}" destId="{7E7D3910-8605-4730-9293-16611836EDC2}" srcOrd="0" destOrd="0" presId="urn:microsoft.com/office/officeart/2005/8/layout/chevron2"/>
    <dgm:cxn modelId="{014BCBCD-B689-4350-A0F4-A4609A10CE98}" type="presOf" srcId="{D6800A06-1FDF-4CCA-AF9A-E74259B7C56B}" destId="{31CFED1A-BC3D-425B-9E5D-DB6C7BF3BCAB}" srcOrd="0" destOrd="0" presId="urn:microsoft.com/office/officeart/2005/8/layout/chevron2"/>
    <dgm:cxn modelId="{CEB2A7DF-E66B-49CA-92C0-A5A96290B866}" srcId="{CD772746-4EF2-480F-9654-51A45B1BCE3A}" destId="{DA116777-09A8-47D6-ADDE-79BBF62E875A}" srcOrd="0" destOrd="0" parTransId="{0C29E440-E57A-45F2-815C-41DB4F6F6CC8}" sibTransId="{A46F2E80-9BAB-4F63-80FA-05FBAC10CA86}"/>
    <dgm:cxn modelId="{F210B9F2-B93E-481E-BFE5-158B3DB62868}" srcId="{78327A3B-EC65-4925-A18E-DCC18F9E38FB}" destId="{21E2A61A-81E6-4A0E-B621-A841164EF66B}" srcOrd="0" destOrd="0" parTransId="{8F79AE6D-CDE0-4D0F-B23D-81CAFEEE1FF9}" sibTransId="{E8A44ED6-E118-43C1-AA9E-A2D463027361}"/>
    <dgm:cxn modelId="{BE0399F7-6748-48CD-994C-288ECDACE608}" type="presOf" srcId="{DA116777-09A8-47D6-ADDE-79BBF62E875A}" destId="{344C3526-4683-43A7-BB0A-83DC10A2EFF8}" srcOrd="0" destOrd="0" presId="urn:microsoft.com/office/officeart/2005/8/layout/chevron2"/>
    <dgm:cxn modelId="{6D0B9E87-2192-4BAA-A7F6-E2CF745B31CC}" type="presParOf" srcId="{31CFED1A-BC3D-425B-9E5D-DB6C7BF3BCAB}" destId="{5F6E9A9B-3599-4072-A34B-3A81337FE678}" srcOrd="0" destOrd="0" presId="urn:microsoft.com/office/officeart/2005/8/layout/chevron2"/>
    <dgm:cxn modelId="{ED293153-92D1-4AEC-A001-289417105FF0}" type="presParOf" srcId="{5F6E9A9B-3599-4072-A34B-3A81337FE678}" destId="{543385B3-106E-4211-8D2D-0E45C191864F}" srcOrd="0" destOrd="0" presId="urn:microsoft.com/office/officeart/2005/8/layout/chevron2"/>
    <dgm:cxn modelId="{C5A2950B-7A88-42DD-BFC5-4AE9DCE18C25}" type="presParOf" srcId="{5F6E9A9B-3599-4072-A34B-3A81337FE678}" destId="{7E7D3910-8605-4730-9293-16611836EDC2}" srcOrd="1" destOrd="0" presId="urn:microsoft.com/office/officeart/2005/8/layout/chevron2"/>
    <dgm:cxn modelId="{B8BD656D-5D8F-4F94-B387-9E63EEBF4182}" type="presParOf" srcId="{31CFED1A-BC3D-425B-9E5D-DB6C7BF3BCAB}" destId="{7CB43CB8-101E-4FC4-A90A-8B4A52FB9374}" srcOrd="1" destOrd="0" presId="urn:microsoft.com/office/officeart/2005/8/layout/chevron2"/>
    <dgm:cxn modelId="{D2908B26-9D66-441C-AD28-F57478BA5A5D}" type="presParOf" srcId="{31CFED1A-BC3D-425B-9E5D-DB6C7BF3BCAB}" destId="{A968E5BC-15A5-4560-ABEE-0C674BD5FAD3}" srcOrd="2" destOrd="0" presId="urn:microsoft.com/office/officeart/2005/8/layout/chevron2"/>
    <dgm:cxn modelId="{272ADE62-86ED-4301-B03B-21FCB4ED971A}" type="presParOf" srcId="{A968E5BC-15A5-4560-ABEE-0C674BD5FAD3}" destId="{0E70183F-0F79-4D99-BF61-8512105E1916}" srcOrd="0" destOrd="0" presId="urn:microsoft.com/office/officeart/2005/8/layout/chevron2"/>
    <dgm:cxn modelId="{3468B641-5305-4BAE-8654-1995E918D669}" type="presParOf" srcId="{A968E5BC-15A5-4560-ABEE-0C674BD5FAD3}" destId="{344C3526-4683-43A7-BB0A-83DC10A2EFF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61DB25D-C6F2-4D6C-B365-E5353714C1BA}" type="doc">
      <dgm:prSet loTypeId="urn:microsoft.com/office/officeart/2005/8/layout/orgChart1" loCatId="hierarchy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A5D3F5C-2A6C-4932-95F7-BC8111CD2BEC}">
      <dgm:prSet phldrT="[Text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IN" dirty="0">
              <a:solidFill>
                <a:schemeClr val="tx1"/>
              </a:solidFill>
            </a:rPr>
            <a:t>PRODUCT LINE</a:t>
          </a:r>
          <a:endParaRPr lang="en-GB" dirty="0">
            <a:solidFill>
              <a:schemeClr val="tx1"/>
            </a:solidFill>
          </a:endParaRPr>
        </a:p>
      </dgm:t>
    </dgm:pt>
    <dgm:pt modelId="{2CA510C8-51E8-48D9-9A00-4E42AC3ADA42}" type="parTrans" cxnId="{72E4513C-0FA1-4D43-9EE5-7C1C9814CBCD}">
      <dgm:prSet/>
      <dgm:spPr/>
      <dgm:t>
        <a:bodyPr/>
        <a:lstStyle/>
        <a:p>
          <a:endParaRPr lang="en-GB"/>
        </a:p>
      </dgm:t>
    </dgm:pt>
    <dgm:pt modelId="{B1B9D087-5D0B-4402-9447-898794DBD912}" type="sibTrans" cxnId="{72E4513C-0FA1-4D43-9EE5-7C1C9814CBCD}">
      <dgm:prSet/>
      <dgm:spPr/>
      <dgm:t>
        <a:bodyPr/>
        <a:lstStyle/>
        <a:p>
          <a:endParaRPr lang="en-GB"/>
        </a:p>
      </dgm:t>
    </dgm:pt>
    <dgm:pt modelId="{C10F1A04-FDE3-4393-B3C8-FCFC14286F68}">
      <dgm:prSet phldrT="[Text]" custT="1"/>
      <dgm:spPr>
        <a:solidFill>
          <a:srgbClr val="00B0F0"/>
        </a:solidFill>
      </dgm:spPr>
      <dgm:t>
        <a:bodyPr/>
        <a:lstStyle/>
        <a:p>
          <a:r>
            <a:rPr lang="en-IN" sz="3000" dirty="0">
              <a:solidFill>
                <a:schemeClr val="tx1"/>
              </a:solidFill>
            </a:rPr>
            <a:t>PC</a:t>
          </a:r>
          <a:endParaRPr lang="en-GB" sz="3000" dirty="0">
            <a:solidFill>
              <a:schemeClr val="tx1"/>
            </a:solidFill>
          </a:endParaRPr>
        </a:p>
      </dgm:t>
    </dgm:pt>
    <dgm:pt modelId="{A27AEAF9-4E63-49C9-9930-478C70DAF20E}" type="parTrans" cxnId="{E099B8F0-4DC6-46E2-B473-1125B213FA13}">
      <dgm:prSet/>
      <dgm:spPr/>
      <dgm:t>
        <a:bodyPr/>
        <a:lstStyle/>
        <a:p>
          <a:endParaRPr lang="en-GB"/>
        </a:p>
      </dgm:t>
    </dgm:pt>
    <dgm:pt modelId="{39B6A359-773B-4DEC-BB4E-92D5C5C6188C}" type="sibTrans" cxnId="{E099B8F0-4DC6-46E2-B473-1125B213FA13}">
      <dgm:prSet/>
      <dgm:spPr/>
      <dgm:t>
        <a:bodyPr/>
        <a:lstStyle/>
        <a:p>
          <a:endParaRPr lang="en-GB"/>
        </a:p>
      </dgm:t>
    </dgm:pt>
    <dgm:pt modelId="{6AA4DCDB-B30A-4147-BE76-F955D655B460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IN" sz="3000" dirty="0">
              <a:solidFill>
                <a:schemeClr val="tx1"/>
              </a:solidFill>
            </a:rPr>
            <a:t>P &amp; A </a:t>
          </a:r>
          <a:endParaRPr lang="en-GB" sz="3000" dirty="0">
            <a:solidFill>
              <a:schemeClr val="tx1"/>
            </a:solidFill>
          </a:endParaRPr>
        </a:p>
      </dgm:t>
    </dgm:pt>
    <dgm:pt modelId="{2E129511-47A6-4B53-86F3-2B42968522AC}" type="parTrans" cxnId="{094456BE-0CEE-40F2-BE9C-B9767A36AE85}">
      <dgm:prSet/>
      <dgm:spPr/>
      <dgm:t>
        <a:bodyPr/>
        <a:lstStyle/>
        <a:p>
          <a:endParaRPr lang="en-GB"/>
        </a:p>
      </dgm:t>
    </dgm:pt>
    <dgm:pt modelId="{AB529B28-6BF0-4EB6-80C7-73C586C92BB1}" type="sibTrans" cxnId="{094456BE-0CEE-40F2-BE9C-B9767A36AE85}">
      <dgm:prSet/>
      <dgm:spPr/>
      <dgm:t>
        <a:bodyPr/>
        <a:lstStyle/>
        <a:p>
          <a:endParaRPr lang="en-GB"/>
        </a:p>
      </dgm:t>
    </dgm:pt>
    <dgm:pt modelId="{85C7DD75-333A-402E-916A-B0D1DA896B54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IN" sz="3000" dirty="0">
              <a:solidFill>
                <a:schemeClr val="tx1"/>
              </a:solidFill>
            </a:rPr>
            <a:t>N &amp; S</a:t>
          </a:r>
          <a:endParaRPr lang="en-GB" sz="3000" dirty="0">
            <a:solidFill>
              <a:schemeClr val="tx1"/>
            </a:solidFill>
          </a:endParaRPr>
        </a:p>
      </dgm:t>
    </dgm:pt>
    <dgm:pt modelId="{DA9DBB9F-2296-47B0-AF18-C4696ACE108C}" type="parTrans" cxnId="{19CCC5B1-FE89-4A14-8D04-81871A002447}">
      <dgm:prSet/>
      <dgm:spPr/>
      <dgm:t>
        <a:bodyPr/>
        <a:lstStyle/>
        <a:p>
          <a:endParaRPr lang="en-GB"/>
        </a:p>
      </dgm:t>
    </dgm:pt>
    <dgm:pt modelId="{63B0A329-BE0E-4751-9E21-CB4AF71EF2BB}" type="sibTrans" cxnId="{19CCC5B1-FE89-4A14-8D04-81871A002447}">
      <dgm:prSet/>
      <dgm:spPr/>
      <dgm:t>
        <a:bodyPr/>
        <a:lstStyle/>
        <a:p>
          <a:endParaRPr lang="en-GB"/>
        </a:p>
      </dgm:t>
    </dgm:pt>
    <dgm:pt modelId="{C326AE4F-E821-468E-8085-B48E6728BD78}" type="pres">
      <dgm:prSet presAssocID="{B61DB25D-C6F2-4D6C-B365-E5353714C1B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419E672-7F26-497B-A011-C6EDB6537C54}" type="pres">
      <dgm:prSet presAssocID="{8A5D3F5C-2A6C-4932-95F7-BC8111CD2BEC}" presName="hierRoot1" presStyleCnt="0">
        <dgm:presLayoutVars>
          <dgm:hierBranch val="init"/>
        </dgm:presLayoutVars>
      </dgm:prSet>
      <dgm:spPr/>
    </dgm:pt>
    <dgm:pt modelId="{EE9E3A74-06C8-4D8D-B07C-77AE56E71098}" type="pres">
      <dgm:prSet presAssocID="{8A5D3F5C-2A6C-4932-95F7-BC8111CD2BEC}" presName="rootComposite1" presStyleCnt="0"/>
      <dgm:spPr/>
    </dgm:pt>
    <dgm:pt modelId="{4D6B97C1-686A-436A-A10E-89267A7339EF}" type="pres">
      <dgm:prSet presAssocID="{8A5D3F5C-2A6C-4932-95F7-BC8111CD2BEC}" presName="rootText1" presStyleLbl="node0" presStyleIdx="0" presStyleCnt="1" custScaleX="183266">
        <dgm:presLayoutVars>
          <dgm:chPref val="3"/>
        </dgm:presLayoutVars>
      </dgm:prSet>
      <dgm:spPr/>
    </dgm:pt>
    <dgm:pt modelId="{BB397954-502A-4B6B-8206-5B00981B88D2}" type="pres">
      <dgm:prSet presAssocID="{8A5D3F5C-2A6C-4932-95F7-BC8111CD2BEC}" presName="rootConnector1" presStyleLbl="node1" presStyleIdx="0" presStyleCnt="0"/>
      <dgm:spPr/>
    </dgm:pt>
    <dgm:pt modelId="{8DEB8AE9-9729-4B70-A781-8B09A3305D40}" type="pres">
      <dgm:prSet presAssocID="{8A5D3F5C-2A6C-4932-95F7-BC8111CD2BEC}" presName="hierChild2" presStyleCnt="0"/>
      <dgm:spPr/>
    </dgm:pt>
    <dgm:pt modelId="{CCA2CBC1-3816-4118-B3B2-C3B7CB5952BD}" type="pres">
      <dgm:prSet presAssocID="{A27AEAF9-4E63-49C9-9930-478C70DAF20E}" presName="Name37" presStyleLbl="parChTrans1D2" presStyleIdx="0" presStyleCnt="3"/>
      <dgm:spPr/>
    </dgm:pt>
    <dgm:pt modelId="{BBED3BF7-A372-4B7B-8352-368F710C2E4F}" type="pres">
      <dgm:prSet presAssocID="{C10F1A04-FDE3-4393-B3C8-FCFC14286F68}" presName="hierRoot2" presStyleCnt="0">
        <dgm:presLayoutVars>
          <dgm:hierBranch val="init"/>
        </dgm:presLayoutVars>
      </dgm:prSet>
      <dgm:spPr/>
    </dgm:pt>
    <dgm:pt modelId="{3039C7BC-6267-4750-BE04-FAA3ACF8C22B}" type="pres">
      <dgm:prSet presAssocID="{C10F1A04-FDE3-4393-B3C8-FCFC14286F68}" presName="rootComposite" presStyleCnt="0"/>
      <dgm:spPr/>
    </dgm:pt>
    <dgm:pt modelId="{0EC458EF-50C1-42C6-9E67-9BB7D928B868}" type="pres">
      <dgm:prSet presAssocID="{C10F1A04-FDE3-4393-B3C8-FCFC14286F68}" presName="rootText" presStyleLbl="node2" presStyleIdx="0" presStyleCnt="3" custLinFactNeighborX="-99701" custLinFactNeighborY="1445">
        <dgm:presLayoutVars>
          <dgm:chPref val="3"/>
        </dgm:presLayoutVars>
      </dgm:prSet>
      <dgm:spPr/>
    </dgm:pt>
    <dgm:pt modelId="{8DAE924A-6B1D-43D0-8BF6-B235C8F6CC1B}" type="pres">
      <dgm:prSet presAssocID="{C10F1A04-FDE3-4393-B3C8-FCFC14286F68}" presName="rootConnector" presStyleLbl="node2" presStyleIdx="0" presStyleCnt="3"/>
      <dgm:spPr/>
    </dgm:pt>
    <dgm:pt modelId="{F4C3BFB3-A26D-4821-92F8-8630A4A95067}" type="pres">
      <dgm:prSet presAssocID="{C10F1A04-FDE3-4393-B3C8-FCFC14286F68}" presName="hierChild4" presStyleCnt="0"/>
      <dgm:spPr/>
    </dgm:pt>
    <dgm:pt modelId="{32B2C847-304F-4A8B-B4FF-C5FD805AF1A9}" type="pres">
      <dgm:prSet presAssocID="{C10F1A04-FDE3-4393-B3C8-FCFC14286F68}" presName="hierChild5" presStyleCnt="0"/>
      <dgm:spPr/>
    </dgm:pt>
    <dgm:pt modelId="{1A4B7008-2C3D-48E3-8F07-CFD1CA82CBCD}" type="pres">
      <dgm:prSet presAssocID="{2E129511-47A6-4B53-86F3-2B42968522AC}" presName="Name37" presStyleLbl="parChTrans1D2" presStyleIdx="1" presStyleCnt="3"/>
      <dgm:spPr/>
    </dgm:pt>
    <dgm:pt modelId="{12DCC233-B087-49E3-826F-D018C68DCC5E}" type="pres">
      <dgm:prSet presAssocID="{6AA4DCDB-B30A-4147-BE76-F955D655B460}" presName="hierRoot2" presStyleCnt="0">
        <dgm:presLayoutVars>
          <dgm:hierBranch val="init"/>
        </dgm:presLayoutVars>
      </dgm:prSet>
      <dgm:spPr/>
    </dgm:pt>
    <dgm:pt modelId="{C6F99B46-C64C-4F11-AC28-B89D3BCE4CBE}" type="pres">
      <dgm:prSet presAssocID="{6AA4DCDB-B30A-4147-BE76-F955D655B460}" presName="rootComposite" presStyleCnt="0"/>
      <dgm:spPr/>
    </dgm:pt>
    <dgm:pt modelId="{E58B8E3D-21F3-4F57-8A48-E867C7B24C1B}" type="pres">
      <dgm:prSet presAssocID="{6AA4DCDB-B30A-4147-BE76-F955D655B460}" presName="rootText" presStyleLbl="node2" presStyleIdx="1" presStyleCnt="3">
        <dgm:presLayoutVars>
          <dgm:chPref val="3"/>
        </dgm:presLayoutVars>
      </dgm:prSet>
      <dgm:spPr/>
    </dgm:pt>
    <dgm:pt modelId="{C7926B42-C517-4699-98D6-5C2E92FA570E}" type="pres">
      <dgm:prSet presAssocID="{6AA4DCDB-B30A-4147-BE76-F955D655B460}" presName="rootConnector" presStyleLbl="node2" presStyleIdx="1" presStyleCnt="3"/>
      <dgm:spPr/>
    </dgm:pt>
    <dgm:pt modelId="{F6376F4B-51F8-4B6B-B998-869E978FA63D}" type="pres">
      <dgm:prSet presAssocID="{6AA4DCDB-B30A-4147-BE76-F955D655B460}" presName="hierChild4" presStyleCnt="0"/>
      <dgm:spPr/>
    </dgm:pt>
    <dgm:pt modelId="{E8B37601-A19F-4ACA-8D69-568ECB36E22D}" type="pres">
      <dgm:prSet presAssocID="{6AA4DCDB-B30A-4147-BE76-F955D655B460}" presName="hierChild5" presStyleCnt="0"/>
      <dgm:spPr/>
    </dgm:pt>
    <dgm:pt modelId="{79C9789D-D676-4334-984E-B5CB7410DEB0}" type="pres">
      <dgm:prSet presAssocID="{DA9DBB9F-2296-47B0-AF18-C4696ACE108C}" presName="Name37" presStyleLbl="parChTrans1D2" presStyleIdx="2" presStyleCnt="3"/>
      <dgm:spPr/>
    </dgm:pt>
    <dgm:pt modelId="{B8FEB589-7A2B-448D-B64D-8C581159190B}" type="pres">
      <dgm:prSet presAssocID="{85C7DD75-333A-402E-916A-B0D1DA896B54}" presName="hierRoot2" presStyleCnt="0">
        <dgm:presLayoutVars>
          <dgm:hierBranch val="init"/>
        </dgm:presLayoutVars>
      </dgm:prSet>
      <dgm:spPr/>
    </dgm:pt>
    <dgm:pt modelId="{B4A1E3BC-9186-4B24-8CB8-B25C1D33061F}" type="pres">
      <dgm:prSet presAssocID="{85C7DD75-333A-402E-916A-B0D1DA896B54}" presName="rootComposite" presStyleCnt="0"/>
      <dgm:spPr/>
    </dgm:pt>
    <dgm:pt modelId="{E6581350-DC33-4E71-8E3F-05A5E02078C7}" type="pres">
      <dgm:prSet presAssocID="{85C7DD75-333A-402E-916A-B0D1DA896B54}" presName="rootText" presStyleLbl="node2" presStyleIdx="2" presStyleCnt="3" custLinFactNeighborX="57502" custLinFactNeighborY="3024">
        <dgm:presLayoutVars>
          <dgm:chPref val="3"/>
        </dgm:presLayoutVars>
      </dgm:prSet>
      <dgm:spPr/>
    </dgm:pt>
    <dgm:pt modelId="{48E8ADA4-3CCB-4728-B704-294EA812CFD7}" type="pres">
      <dgm:prSet presAssocID="{85C7DD75-333A-402E-916A-B0D1DA896B54}" presName="rootConnector" presStyleLbl="node2" presStyleIdx="2" presStyleCnt="3"/>
      <dgm:spPr/>
    </dgm:pt>
    <dgm:pt modelId="{0229480A-F578-45AD-9C10-24E2DAE3AC54}" type="pres">
      <dgm:prSet presAssocID="{85C7DD75-333A-402E-916A-B0D1DA896B54}" presName="hierChild4" presStyleCnt="0"/>
      <dgm:spPr/>
    </dgm:pt>
    <dgm:pt modelId="{2DF98194-3BB0-425E-9A14-D85799237F11}" type="pres">
      <dgm:prSet presAssocID="{85C7DD75-333A-402E-916A-B0D1DA896B54}" presName="hierChild5" presStyleCnt="0"/>
      <dgm:spPr/>
    </dgm:pt>
    <dgm:pt modelId="{7C8A3225-D5BE-4C5E-948C-CAA7B8B1D3ED}" type="pres">
      <dgm:prSet presAssocID="{8A5D3F5C-2A6C-4932-95F7-BC8111CD2BEC}" presName="hierChild3" presStyleCnt="0"/>
      <dgm:spPr/>
    </dgm:pt>
  </dgm:ptLst>
  <dgm:cxnLst>
    <dgm:cxn modelId="{9DA80309-EA25-47EE-8666-6C9818B46496}" type="presOf" srcId="{8A5D3F5C-2A6C-4932-95F7-BC8111CD2BEC}" destId="{4D6B97C1-686A-436A-A10E-89267A7339EF}" srcOrd="0" destOrd="0" presId="urn:microsoft.com/office/officeart/2005/8/layout/orgChart1"/>
    <dgm:cxn modelId="{9EC2D30F-E85B-42A6-B849-E2833229E9F0}" type="presOf" srcId="{DA9DBB9F-2296-47B0-AF18-C4696ACE108C}" destId="{79C9789D-D676-4334-984E-B5CB7410DEB0}" srcOrd="0" destOrd="0" presId="urn:microsoft.com/office/officeart/2005/8/layout/orgChart1"/>
    <dgm:cxn modelId="{E2ED2A12-862E-4AC5-98E4-F69086694D4E}" type="presOf" srcId="{B61DB25D-C6F2-4D6C-B365-E5353714C1BA}" destId="{C326AE4F-E821-468E-8085-B48E6728BD78}" srcOrd="0" destOrd="0" presId="urn:microsoft.com/office/officeart/2005/8/layout/orgChart1"/>
    <dgm:cxn modelId="{6518C420-D1E4-4C08-A15B-A29BBDF5A0F1}" type="presOf" srcId="{A27AEAF9-4E63-49C9-9930-478C70DAF20E}" destId="{CCA2CBC1-3816-4118-B3B2-C3B7CB5952BD}" srcOrd="0" destOrd="0" presId="urn:microsoft.com/office/officeart/2005/8/layout/orgChart1"/>
    <dgm:cxn modelId="{72E4513C-0FA1-4D43-9EE5-7C1C9814CBCD}" srcId="{B61DB25D-C6F2-4D6C-B365-E5353714C1BA}" destId="{8A5D3F5C-2A6C-4932-95F7-BC8111CD2BEC}" srcOrd="0" destOrd="0" parTransId="{2CA510C8-51E8-48D9-9A00-4E42AC3ADA42}" sibTransId="{B1B9D087-5D0B-4402-9447-898794DBD912}"/>
    <dgm:cxn modelId="{6691F366-6169-4901-87B8-C3FC7460B044}" type="presOf" srcId="{C10F1A04-FDE3-4393-B3C8-FCFC14286F68}" destId="{0EC458EF-50C1-42C6-9E67-9BB7D928B868}" srcOrd="0" destOrd="0" presId="urn:microsoft.com/office/officeart/2005/8/layout/orgChart1"/>
    <dgm:cxn modelId="{B8935C52-2121-4E47-BDB1-4CBACAF1ACA6}" type="presOf" srcId="{6AA4DCDB-B30A-4147-BE76-F955D655B460}" destId="{E58B8E3D-21F3-4F57-8A48-E867C7B24C1B}" srcOrd="0" destOrd="0" presId="urn:microsoft.com/office/officeart/2005/8/layout/orgChart1"/>
    <dgm:cxn modelId="{EE7E1287-20E0-493D-8A15-EC744610DE5A}" type="presOf" srcId="{8A5D3F5C-2A6C-4932-95F7-BC8111CD2BEC}" destId="{BB397954-502A-4B6B-8206-5B00981B88D2}" srcOrd="1" destOrd="0" presId="urn:microsoft.com/office/officeart/2005/8/layout/orgChart1"/>
    <dgm:cxn modelId="{6EE8C089-C446-4EE0-A7F4-5B95CBCF7115}" type="presOf" srcId="{6AA4DCDB-B30A-4147-BE76-F955D655B460}" destId="{C7926B42-C517-4699-98D6-5C2E92FA570E}" srcOrd="1" destOrd="0" presId="urn:microsoft.com/office/officeart/2005/8/layout/orgChart1"/>
    <dgm:cxn modelId="{19CCC5B1-FE89-4A14-8D04-81871A002447}" srcId="{8A5D3F5C-2A6C-4932-95F7-BC8111CD2BEC}" destId="{85C7DD75-333A-402E-916A-B0D1DA896B54}" srcOrd="2" destOrd="0" parTransId="{DA9DBB9F-2296-47B0-AF18-C4696ACE108C}" sibTransId="{63B0A329-BE0E-4751-9E21-CB4AF71EF2BB}"/>
    <dgm:cxn modelId="{094456BE-0CEE-40F2-BE9C-B9767A36AE85}" srcId="{8A5D3F5C-2A6C-4932-95F7-BC8111CD2BEC}" destId="{6AA4DCDB-B30A-4147-BE76-F955D655B460}" srcOrd="1" destOrd="0" parTransId="{2E129511-47A6-4B53-86F3-2B42968522AC}" sibTransId="{AB529B28-6BF0-4EB6-80C7-73C586C92BB1}"/>
    <dgm:cxn modelId="{061903C1-96B6-4F00-B482-ACEBEF6ABD8A}" type="presOf" srcId="{C10F1A04-FDE3-4393-B3C8-FCFC14286F68}" destId="{8DAE924A-6B1D-43D0-8BF6-B235C8F6CC1B}" srcOrd="1" destOrd="0" presId="urn:microsoft.com/office/officeart/2005/8/layout/orgChart1"/>
    <dgm:cxn modelId="{BD0C78E3-3EFD-48DE-9194-C666F93A7444}" type="presOf" srcId="{2E129511-47A6-4B53-86F3-2B42968522AC}" destId="{1A4B7008-2C3D-48E3-8F07-CFD1CA82CBCD}" srcOrd="0" destOrd="0" presId="urn:microsoft.com/office/officeart/2005/8/layout/orgChart1"/>
    <dgm:cxn modelId="{3BCDC0EF-4EE3-4015-A07C-2DD6028A5998}" type="presOf" srcId="{85C7DD75-333A-402E-916A-B0D1DA896B54}" destId="{E6581350-DC33-4E71-8E3F-05A5E02078C7}" srcOrd="0" destOrd="0" presId="urn:microsoft.com/office/officeart/2005/8/layout/orgChart1"/>
    <dgm:cxn modelId="{5CFD43F0-26DD-4BAB-8D5A-F21E186811D3}" type="presOf" srcId="{85C7DD75-333A-402E-916A-B0D1DA896B54}" destId="{48E8ADA4-3CCB-4728-B704-294EA812CFD7}" srcOrd="1" destOrd="0" presId="urn:microsoft.com/office/officeart/2005/8/layout/orgChart1"/>
    <dgm:cxn modelId="{E099B8F0-4DC6-46E2-B473-1125B213FA13}" srcId="{8A5D3F5C-2A6C-4932-95F7-BC8111CD2BEC}" destId="{C10F1A04-FDE3-4393-B3C8-FCFC14286F68}" srcOrd="0" destOrd="0" parTransId="{A27AEAF9-4E63-49C9-9930-478C70DAF20E}" sibTransId="{39B6A359-773B-4DEC-BB4E-92D5C5C6188C}"/>
    <dgm:cxn modelId="{C9A53F71-7E0C-457C-8ECE-935C1877D5E4}" type="presParOf" srcId="{C326AE4F-E821-468E-8085-B48E6728BD78}" destId="{2419E672-7F26-497B-A011-C6EDB6537C54}" srcOrd="0" destOrd="0" presId="urn:microsoft.com/office/officeart/2005/8/layout/orgChart1"/>
    <dgm:cxn modelId="{68C8078E-DEFC-4A33-AFCD-9AFD934CC892}" type="presParOf" srcId="{2419E672-7F26-497B-A011-C6EDB6537C54}" destId="{EE9E3A74-06C8-4D8D-B07C-77AE56E71098}" srcOrd="0" destOrd="0" presId="urn:microsoft.com/office/officeart/2005/8/layout/orgChart1"/>
    <dgm:cxn modelId="{C063421B-0180-417F-9060-CD86357B80AB}" type="presParOf" srcId="{EE9E3A74-06C8-4D8D-B07C-77AE56E71098}" destId="{4D6B97C1-686A-436A-A10E-89267A7339EF}" srcOrd="0" destOrd="0" presId="urn:microsoft.com/office/officeart/2005/8/layout/orgChart1"/>
    <dgm:cxn modelId="{8C901BED-CC3D-4FDE-B22E-EC7329B8244C}" type="presParOf" srcId="{EE9E3A74-06C8-4D8D-B07C-77AE56E71098}" destId="{BB397954-502A-4B6B-8206-5B00981B88D2}" srcOrd="1" destOrd="0" presId="urn:microsoft.com/office/officeart/2005/8/layout/orgChart1"/>
    <dgm:cxn modelId="{5FBDDC04-E2D8-420D-AF27-E4E564ECF266}" type="presParOf" srcId="{2419E672-7F26-497B-A011-C6EDB6537C54}" destId="{8DEB8AE9-9729-4B70-A781-8B09A3305D40}" srcOrd="1" destOrd="0" presId="urn:microsoft.com/office/officeart/2005/8/layout/orgChart1"/>
    <dgm:cxn modelId="{2BBB6BF3-1258-4786-AC32-D16A1A85162D}" type="presParOf" srcId="{8DEB8AE9-9729-4B70-A781-8B09A3305D40}" destId="{CCA2CBC1-3816-4118-B3B2-C3B7CB5952BD}" srcOrd="0" destOrd="0" presId="urn:microsoft.com/office/officeart/2005/8/layout/orgChart1"/>
    <dgm:cxn modelId="{A342992E-F52D-45BA-AFFD-A200259E0AFA}" type="presParOf" srcId="{8DEB8AE9-9729-4B70-A781-8B09A3305D40}" destId="{BBED3BF7-A372-4B7B-8352-368F710C2E4F}" srcOrd="1" destOrd="0" presId="urn:microsoft.com/office/officeart/2005/8/layout/orgChart1"/>
    <dgm:cxn modelId="{0FB586C5-F28E-4FF3-95EA-BFD5B9A1437E}" type="presParOf" srcId="{BBED3BF7-A372-4B7B-8352-368F710C2E4F}" destId="{3039C7BC-6267-4750-BE04-FAA3ACF8C22B}" srcOrd="0" destOrd="0" presId="urn:microsoft.com/office/officeart/2005/8/layout/orgChart1"/>
    <dgm:cxn modelId="{6B00D28F-0927-4D69-85B9-A8A5E954FE02}" type="presParOf" srcId="{3039C7BC-6267-4750-BE04-FAA3ACF8C22B}" destId="{0EC458EF-50C1-42C6-9E67-9BB7D928B868}" srcOrd="0" destOrd="0" presId="urn:microsoft.com/office/officeart/2005/8/layout/orgChart1"/>
    <dgm:cxn modelId="{262FD292-9B49-457D-9423-D49BDCBC866D}" type="presParOf" srcId="{3039C7BC-6267-4750-BE04-FAA3ACF8C22B}" destId="{8DAE924A-6B1D-43D0-8BF6-B235C8F6CC1B}" srcOrd="1" destOrd="0" presId="urn:microsoft.com/office/officeart/2005/8/layout/orgChart1"/>
    <dgm:cxn modelId="{F07258E3-A00B-4865-97EA-B23457B3F894}" type="presParOf" srcId="{BBED3BF7-A372-4B7B-8352-368F710C2E4F}" destId="{F4C3BFB3-A26D-4821-92F8-8630A4A95067}" srcOrd="1" destOrd="0" presId="urn:microsoft.com/office/officeart/2005/8/layout/orgChart1"/>
    <dgm:cxn modelId="{7424DD4E-7489-4FF4-9E36-A0072143D99D}" type="presParOf" srcId="{BBED3BF7-A372-4B7B-8352-368F710C2E4F}" destId="{32B2C847-304F-4A8B-B4FF-C5FD805AF1A9}" srcOrd="2" destOrd="0" presId="urn:microsoft.com/office/officeart/2005/8/layout/orgChart1"/>
    <dgm:cxn modelId="{A9820063-5AB0-4EA0-B335-0E3DD138E85A}" type="presParOf" srcId="{8DEB8AE9-9729-4B70-A781-8B09A3305D40}" destId="{1A4B7008-2C3D-48E3-8F07-CFD1CA82CBCD}" srcOrd="2" destOrd="0" presId="urn:microsoft.com/office/officeart/2005/8/layout/orgChart1"/>
    <dgm:cxn modelId="{9CA1F3C3-C4CE-4262-A937-8DA5CAE71A0B}" type="presParOf" srcId="{8DEB8AE9-9729-4B70-A781-8B09A3305D40}" destId="{12DCC233-B087-49E3-826F-D018C68DCC5E}" srcOrd="3" destOrd="0" presId="urn:microsoft.com/office/officeart/2005/8/layout/orgChart1"/>
    <dgm:cxn modelId="{FB5B437C-9268-4A20-82D0-A66A675B530F}" type="presParOf" srcId="{12DCC233-B087-49E3-826F-D018C68DCC5E}" destId="{C6F99B46-C64C-4F11-AC28-B89D3BCE4CBE}" srcOrd="0" destOrd="0" presId="urn:microsoft.com/office/officeart/2005/8/layout/orgChart1"/>
    <dgm:cxn modelId="{BD1881B0-DD92-467F-9FCA-F8B18B3A7329}" type="presParOf" srcId="{C6F99B46-C64C-4F11-AC28-B89D3BCE4CBE}" destId="{E58B8E3D-21F3-4F57-8A48-E867C7B24C1B}" srcOrd="0" destOrd="0" presId="urn:microsoft.com/office/officeart/2005/8/layout/orgChart1"/>
    <dgm:cxn modelId="{05F9B7E5-8E22-4139-99F2-14F19D040A9E}" type="presParOf" srcId="{C6F99B46-C64C-4F11-AC28-B89D3BCE4CBE}" destId="{C7926B42-C517-4699-98D6-5C2E92FA570E}" srcOrd="1" destOrd="0" presId="urn:microsoft.com/office/officeart/2005/8/layout/orgChart1"/>
    <dgm:cxn modelId="{E4F8E4D8-5391-4702-87B8-0A0419DDAB19}" type="presParOf" srcId="{12DCC233-B087-49E3-826F-D018C68DCC5E}" destId="{F6376F4B-51F8-4B6B-B998-869E978FA63D}" srcOrd="1" destOrd="0" presId="urn:microsoft.com/office/officeart/2005/8/layout/orgChart1"/>
    <dgm:cxn modelId="{0B924BA4-478E-4C4A-9AD5-A46D0630D50B}" type="presParOf" srcId="{12DCC233-B087-49E3-826F-D018C68DCC5E}" destId="{E8B37601-A19F-4ACA-8D69-568ECB36E22D}" srcOrd="2" destOrd="0" presId="urn:microsoft.com/office/officeart/2005/8/layout/orgChart1"/>
    <dgm:cxn modelId="{B3B22F5A-83AF-4E10-A43B-1B3E34E62824}" type="presParOf" srcId="{8DEB8AE9-9729-4B70-A781-8B09A3305D40}" destId="{79C9789D-D676-4334-984E-B5CB7410DEB0}" srcOrd="4" destOrd="0" presId="urn:microsoft.com/office/officeart/2005/8/layout/orgChart1"/>
    <dgm:cxn modelId="{710C297C-C82D-46FE-9CD2-DAAE3BABA947}" type="presParOf" srcId="{8DEB8AE9-9729-4B70-A781-8B09A3305D40}" destId="{B8FEB589-7A2B-448D-B64D-8C581159190B}" srcOrd="5" destOrd="0" presId="urn:microsoft.com/office/officeart/2005/8/layout/orgChart1"/>
    <dgm:cxn modelId="{6EAFF412-58E5-4FA7-89BA-E94585F3FD27}" type="presParOf" srcId="{B8FEB589-7A2B-448D-B64D-8C581159190B}" destId="{B4A1E3BC-9186-4B24-8CB8-B25C1D33061F}" srcOrd="0" destOrd="0" presId="urn:microsoft.com/office/officeart/2005/8/layout/orgChart1"/>
    <dgm:cxn modelId="{0A112E63-5855-4EE4-B606-C72382EE5C66}" type="presParOf" srcId="{B4A1E3BC-9186-4B24-8CB8-B25C1D33061F}" destId="{E6581350-DC33-4E71-8E3F-05A5E02078C7}" srcOrd="0" destOrd="0" presId="urn:microsoft.com/office/officeart/2005/8/layout/orgChart1"/>
    <dgm:cxn modelId="{8408BAE6-8307-4E8D-B13C-723AF8D1E889}" type="presParOf" srcId="{B4A1E3BC-9186-4B24-8CB8-B25C1D33061F}" destId="{48E8ADA4-3CCB-4728-B704-294EA812CFD7}" srcOrd="1" destOrd="0" presId="urn:microsoft.com/office/officeart/2005/8/layout/orgChart1"/>
    <dgm:cxn modelId="{6010CF54-F796-4D64-B394-66E5126B18C8}" type="presParOf" srcId="{B8FEB589-7A2B-448D-B64D-8C581159190B}" destId="{0229480A-F578-45AD-9C10-24E2DAE3AC54}" srcOrd="1" destOrd="0" presId="urn:microsoft.com/office/officeart/2005/8/layout/orgChart1"/>
    <dgm:cxn modelId="{460D9CA5-09F8-4EFE-A0D9-5AA334E45C25}" type="presParOf" srcId="{B8FEB589-7A2B-448D-B64D-8C581159190B}" destId="{2DF98194-3BB0-425E-9A14-D85799237F11}" srcOrd="2" destOrd="0" presId="urn:microsoft.com/office/officeart/2005/8/layout/orgChart1"/>
    <dgm:cxn modelId="{3732A1A2-4D26-4C53-85F9-E184D441B81A}" type="presParOf" srcId="{2419E672-7F26-497B-A011-C6EDB6537C54}" destId="{7C8A3225-D5BE-4C5E-948C-CAA7B8B1D3ED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85B3-106E-4211-8D2D-0E45C191864F}">
      <dsp:nvSpPr>
        <dsp:cNvPr id="0" name=""/>
        <dsp:cNvSpPr/>
      </dsp:nvSpPr>
      <dsp:spPr>
        <a:xfrm rot="5400000">
          <a:off x="-138784" y="379200"/>
          <a:ext cx="1851336" cy="1487552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tx1"/>
              </a:solidFill>
            </a:rPr>
            <a:t>DESKTOP</a:t>
          </a:r>
          <a:endParaRPr lang="en-GB" sz="1600" kern="1200" dirty="0">
            <a:solidFill>
              <a:schemeClr val="tx1"/>
            </a:solidFill>
          </a:endParaRPr>
        </a:p>
      </dsp:txBody>
      <dsp:txXfrm rot="-5400000">
        <a:off x="43108" y="941084"/>
        <a:ext cx="1487552" cy="363784"/>
      </dsp:txXfrm>
    </dsp:sp>
    <dsp:sp modelId="{7E7D3910-8605-4730-9293-16611836EDC2}">
      <dsp:nvSpPr>
        <dsp:cNvPr id="0" name=""/>
        <dsp:cNvSpPr/>
      </dsp:nvSpPr>
      <dsp:spPr>
        <a:xfrm rot="5400000">
          <a:off x="1750428" y="-23972"/>
          <a:ext cx="1504451" cy="192727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Business Laptop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Personal Laptop</a:t>
          </a:r>
          <a:endParaRPr lang="en-GB" sz="1600" kern="1200" dirty="0"/>
        </a:p>
      </dsp:txBody>
      <dsp:txXfrm rot="-5400000">
        <a:off x="1539015" y="260883"/>
        <a:ext cx="1853838" cy="1357569"/>
      </dsp:txXfrm>
    </dsp:sp>
    <dsp:sp modelId="{0E70183F-0F79-4D99-BF61-8512105E1916}">
      <dsp:nvSpPr>
        <dsp:cNvPr id="0" name=""/>
        <dsp:cNvSpPr/>
      </dsp:nvSpPr>
      <dsp:spPr>
        <a:xfrm rot="5400000">
          <a:off x="-169453" y="2211206"/>
          <a:ext cx="1851336" cy="1426216"/>
        </a:xfrm>
        <a:prstGeom prst="chevron">
          <a:avLst/>
        </a:prstGeom>
        <a:solidFill>
          <a:srgbClr val="00B0F0"/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tx1"/>
              </a:solidFill>
            </a:rPr>
            <a:t>NOTEBOOK</a:t>
          </a:r>
          <a:endParaRPr lang="en-GB" sz="1600" kern="1200" dirty="0">
            <a:solidFill>
              <a:schemeClr val="tx1"/>
            </a:solidFill>
          </a:endParaRPr>
        </a:p>
      </dsp:txBody>
      <dsp:txXfrm rot="-5400000">
        <a:off x="43107" y="2711754"/>
        <a:ext cx="1426216" cy="425120"/>
      </dsp:txXfrm>
    </dsp:sp>
    <dsp:sp modelId="{344C3526-4683-43A7-BB0A-83DC10A2EFF8}">
      <dsp:nvSpPr>
        <dsp:cNvPr id="0" name=""/>
        <dsp:cNvSpPr/>
      </dsp:nvSpPr>
      <dsp:spPr>
        <a:xfrm rot="5400000">
          <a:off x="1662731" y="1788365"/>
          <a:ext cx="1612369" cy="1919718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tx2">
              <a:lumMod val="60000"/>
              <a:lumOff val="4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Gaming Laptop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Business Laptop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Personal Laptop</a:t>
          </a:r>
        </a:p>
      </dsp:txBody>
      <dsp:txXfrm rot="-5400000">
        <a:off x="1509057" y="2020749"/>
        <a:ext cx="1841009" cy="14549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85B3-106E-4211-8D2D-0E45C191864F}">
      <dsp:nvSpPr>
        <dsp:cNvPr id="0" name=""/>
        <dsp:cNvSpPr/>
      </dsp:nvSpPr>
      <dsp:spPr>
        <a:xfrm rot="5400000">
          <a:off x="-115550" y="242161"/>
          <a:ext cx="1985619" cy="1754512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tx1"/>
              </a:solidFill>
            </a:rPr>
            <a:t>PERIPHERALS</a:t>
          </a:r>
          <a:endParaRPr lang="en-GB" sz="1600" kern="1200" dirty="0">
            <a:solidFill>
              <a:schemeClr val="tx1"/>
            </a:solidFill>
          </a:endParaRPr>
        </a:p>
      </dsp:txBody>
      <dsp:txXfrm rot="-5400000">
        <a:off x="4" y="1003863"/>
        <a:ext cx="1754512" cy="231107"/>
      </dsp:txXfrm>
    </dsp:sp>
    <dsp:sp modelId="{7E7D3910-8605-4730-9293-16611836EDC2}">
      <dsp:nvSpPr>
        <dsp:cNvPr id="0" name=""/>
        <dsp:cNvSpPr/>
      </dsp:nvSpPr>
      <dsp:spPr>
        <a:xfrm rot="5400000">
          <a:off x="1958011" y="792"/>
          <a:ext cx="1304063" cy="161195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Graphic Card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Internal Hdd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Motherboard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Processors</a:t>
          </a:r>
          <a:endParaRPr lang="en-GB" sz="1600" kern="1200" dirty="0"/>
        </a:p>
      </dsp:txBody>
      <dsp:txXfrm rot="-5400000">
        <a:off x="1804064" y="218399"/>
        <a:ext cx="1548300" cy="1176745"/>
      </dsp:txXfrm>
    </dsp:sp>
    <dsp:sp modelId="{0E70183F-0F79-4D99-BF61-8512105E1916}">
      <dsp:nvSpPr>
        <dsp:cNvPr id="0" name=""/>
        <dsp:cNvSpPr/>
      </dsp:nvSpPr>
      <dsp:spPr>
        <a:xfrm rot="5400000">
          <a:off x="-100087" y="1998557"/>
          <a:ext cx="1985619" cy="1785438"/>
        </a:xfrm>
        <a:prstGeom prst="chevron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tx1"/>
              </a:solidFill>
            </a:rPr>
            <a:t>ACCESSORIES</a:t>
          </a:r>
          <a:endParaRPr lang="en-GB" sz="1600" kern="1200" dirty="0">
            <a:solidFill>
              <a:schemeClr val="tx1"/>
            </a:solidFill>
          </a:endParaRPr>
        </a:p>
      </dsp:txBody>
      <dsp:txXfrm rot="-5400000">
        <a:off x="4" y="2791185"/>
        <a:ext cx="1785438" cy="200181"/>
      </dsp:txXfrm>
    </dsp:sp>
    <dsp:sp modelId="{344C3526-4683-43A7-BB0A-83DC10A2EFF8}">
      <dsp:nvSpPr>
        <dsp:cNvPr id="0" name=""/>
        <dsp:cNvSpPr/>
      </dsp:nvSpPr>
      <dsp:spPr>
        <a:xfrm rot="5400000">
          <a:off x="1763911" y="1951018"/>
          <a:ext cx="1568981" cy="14137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Batteries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/>
            <a:t>Keyboard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Mouse</a:t>
          </a:r>
          <a:endParaRPr lang="en-GB" sz="1600" kern="1200" dirty="0"/>
        </a:p>
      </dsp:txBody>
      <dsp:txXfrm rot="-5400000">
        <a:off x="1841543" y="1942398"/>
        <a:ext cx="1344704" cy="14309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3385B3-106E-4211-8D2D-0E45C191864F}">
      <dsp:nvSpPr>
        <dsp:cNvPr id="0" name=""/>
        <dsp:cNvSpPr/>
      </dsp:nvSpPr>
      <dsp:spPr>
        <a:xfrm rot="5400000">
          <a:off x="10329" y="60193"/>
          <a:ext cx="1938960" cy="1835765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tx1"/>
              </a:solidFill>
            </a:rPr>
            <a:t>NETWORKING</a:t>
          </a:r>
          <a:endParaRPr lang="en-GB" sz="1600" kern="1200" dirty="0">
            <a:solidFill>
              <a:schemeClr val="tx1"/>
            </a:solidFill>
          </a:endParaRPr>
        </a:p>
      </dsp:txBody>
      <dsp:txXfrm rot="-5400000">
        <a:off x="61927" y="926479"/>
        <a:ext cx="1835765" cy="103195"/>
      </dsp:txXfrm>
    </dsp:sp>
    <dsp:sp modelId="{7E7D3910-8605-4730-9293-16611836EDC2}">
      <dsp:nvSpPr>
        <dsp:cNvPr id="0" name=""/>
        <dsp:cNvSpPr/>
      </dsp:nvSpPr>
      <dsp:spPr>
        <a:xfrm rot="5400000">
          <a:off x="2292280" y="-217427"/>
          <a:ext cx="911378" cy="1583969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 err="1"/>
            <a:t>Wifi</a:t>
          </a:r>
          <a:r>
            <a:rPr lang="en-IN" sz="1600" kern="1200" dirty="0"/>
            <a:t> Extender</a:t>
          </a:r>
          <a:endParaRPr lang="en-GB" sz="1600" kern="1200" dirty="0"/>
        </a:p>
      </dsp:txBody>
      <dsp:txXfrm rot="-5400000">
        <a:off x="1955985" y="163358"/>
        <a:ext cx="1539479" cy="822398"/>
      </dsp:txXfrm>
    </dsp:sp>
    <dsp:sp modelId="{0E70183F-0F79-4D99-BF61-8512105E1916}">
      <dsp:nvSpPr>
        <dsp:cNvPr id="0" name=""/>
        <dsp:cNvSpPr/>
      </dsp:nvSpPr>
      <dsp:spPr>
        <a:xfrm rot="5400000">
          <a:off x="55459" y="1712287"/>
          <a:ext cx="1938960" cy="1926023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>
              <a:solidFill>
                <a:schemeClr val="tx1"/>
              </a:solidFill>
            </a:rPr>
            <a:t>STORAGE</a:t>
          </a:r>
          <a:endParaRPr lang="en-GB" sz="1600" kern="1200" dirty="0">
            <a:solidFill>
              <a:schemeClr val="tx1"/>
            </a:solidFill>
          </a:endParaRPr>
        </a:p>
      </dsp:txBody>
      <dsp:txXfrm rot="-5400000">
        <a:off x="61928" y="2668831"/>
        <a:ext cx="1926023" cy="12937"/>
      </dsp:txXfrm>
    </dsp:sp>
    <dsp:sp modelId="{344C3526-4683-43A7-BB0A-83DC10A2EFF8}">
      <dsp:nvSpPr>
        <dsp:cNvPr id="0" name=""/>
        <dsp:cNvSpPr/>
      </dsp:nvSpPr>
      <dsp:spPr>
        <a:xfrm rot="5400000">
          <a:off x="1942715" y="1792270"/>
          <a:ext cx="1346116" cy="1184247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lumMod val="50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/>
            <a:t>External </a:t>
          </a:r>
          <a:r>
            <a:rPr lang="en-IN" sz="1600" kern="1200" dirty="0" err="1"/>
            <a:t>Ssd</a:t>
          </a:r>
          <a:endParaRPr lang="en-IN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600" kern="1200" dirty="0" err="1"/>
            <a:t>Usb</a:t>
          </a:r>
          <a:r>
            <a:rPr lang="en-IN" sz="1600" kern="1200" dirty="0"/>
            <a:t> Flash Drives</a:t>
          </a:r>
        </a:p>
      </dsp:txBody>
      <dsp:txXfrm rot="-5400000">
        <a:off x="2023649" y="1769146"/>
        <a:ext cx="1126437" cy="12304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C9789D-D676-4334-984E-B5CB7410DEB0}">
      <dsp:nvSpPr>
        <dsp:cNvPr id="0" name=""/>
        <dsp:cNvSpPr/>
      </dsp:nvSpPr>
      <dsp:spPr>
        <a:xfrm>
          <a:off x="5444196" y="992028"/>
          <a:ext cx="3535112" cy="417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9757"/>
              </a:lnTo>
              <a:lnTo>
                <a:pt x="3535112" y="209757"/>
              </a:lnTo>
              <a:lnTo>
                <a:pt x="3535112" y="4177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4B7008-2C3D-48E3-8F07-CFD1CA82CBCD}">
      <dsp:nvSpPr>
        <dsp:cNvPr id="0" name=""/>
        <dsp:cNvSpPr/>
      </dsp:nvSpPr>
      <dsp:spPr>
        <a:xfrm>
          <a:off x="5398476" y="992028"/>
          <a:ext cx="91440" cy="41589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1589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A2CBC1-3816-4118-B3B2-C3B7CB5952BD}">
      <dsp:nvSpPr>
        <dsp:cNvPr id="0" name=""/>
        <dsp:cNvSpPr/>
      </dsp:nvSpPr>
      <dsp:spPr>
        <a:xfrm>
          <a:off x="1073361" y="992028"/>
          <a:ext cx="4370835" cy="417702"/>
        </a:xfrm>
        <a:custGeom>
          <a:avLst/>
          <a:gdLst/>
          <a:ahLst/>
          <a:cxnLst/>
          <a:rect l="0" t="0" r="0" b="0"/>
          <a:pathLst>
            <a:path>
              <a:moveTo>
                <a:pt x="4370835" y="0"/>
              </a:moveTo>
              <a:lnTo>
                <a:pt x="4370835" y="209757"/>
              </a:lnTo>
              <a:lnTo>
                <a:pt x="0" y="209757"/>
              </a:lnTo>
              <a:lnTo>
                <a:pt x="0" y="41770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6B97C1-686A-436A-A10E-89267A7339EF}">
      <dsp:nvSpPr>
        <dsp:cNvPr id="0" name=""/>
        <dsp:cNvSpPr/>
      </dsp:nvSpPr>
      <dsp:spPr>
        <a:xfrm>
          <a:off x="3629466" y="1811"/>
          <a:ext cx="3629459" cy="990216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24765" rIns="24765" bIns="24765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900" kern="1200" dirty="0">
              <a:solidFill>
                <a:schemeClr val="tx1"/>
              </a:solidFill>
            </a:rPr>
            <a:t>PRODUCT LINE</a:t>
          </a:r>
          <a:endParaRPr lang="en-GB" sz="3900" kern="1200" dirty="0">
            <a:solidFill>
              <a:schemeClr val="tx1"/>
            </a:solidFill>
          </a:endParaRPr>
        </a:p>
      </dsp:txBody>
      <dsp:txXfrm>
        <a:off x="3629466" y="1811"/>
        <a:ext cx="3629459" cy="990216"/>
      </dsp:txXfrm>
    </dsp:sp>
    <dsp:sp modelId="{0EC458EF-50C1-42C6-9E67-9BB7D928B868}">
      <dsp:nvSpPr>
        <dsp:cNvPr id="0" name=""/>
        <dsp:cNvSpPr/>
      </dsp:nvSpPr>
      <dsp:spPr>
        <a:xfrm>
          <a:off x="83145" y="1409730"/>
          <a:ext cx="1980432" cy="990216"/>
        </a:xfrm>
        <a:prstGeom prst="rect">
          <a:avLst/>
        </a:prstGeom>
        <a:solidFill>
          <a:srgbClr val="00B0F0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>
              <a:solidFill>
                <a:schemeClr val="tx1"/>
              </a:solidFill>
            </a:rPr>
            <a:t>PC</a:t>
          </a:r>
          <a:endParaRPr lang="en-GB" sz="3000" kern="1200" dirty="0">
            <a:solidFill>
              <a:schemeClr val="tx1"/>
            </a:solidFill>
          </a:endParaRPr>
        </a:p>
      </dsp:txBody>
      <dsp:txXfrm>
        <a:off x="83145" y="1409730"/>
        <a:ext cx="1980432" cy="990216"/>
      </dsp:txXfrm>
    </dsp:sp>
    <dsp:sp modelId="{E58B8E3D-21F3-4F57-8A48-E867C7B24C1B}">
      <dsp:nvSpPr>
        <dsp:cNvPr id="0" name=""/>
        <dsp:cNvSpPr/>
      </dsp:nvSpPr>
      <dsp:spPr>
        <a:xfrm>
          <a:off x="4453980" y="1407918"/>
          <a:ext cx="1980432" cy="990216"/>
        </a:xfrm>
        <a:prstGeom prst="rect">
          <a:avLst/>
        </a:prstGeom>
        <a:solidFill>
          <a:schemeClr val="accent4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>
              <a:solidFill>
                <a:schemeClr val="tx1"/>
              </a:solidFill>
            </a:rPr>
            <a:t>P &amp; A </a:t>
          </a:r>
          <a:endParaRPr lang="en-GB" sz="3000" kern="1200" dirty="0">
            <a:solidFill>
              <a:schemeClr val="tx1"/>
            </a:solidFill>
          </a:endParaRPr>
        </a:p>
      </dsp:txBody>
      <dsp:txXfrm>
        <a:off x="4453980" y="1407918"/>
        <a:ext cx="1980432" cy="990216"/>
      </dsp:txXfrm>
    </dsp:sp>
    <dsp:sp modelId="{E6581350-DC33-4E71-8E3F-05A5E02078C7}">
      <dsp:nvSpPr>
        <dsp:cNvPr id="0" name=""/>
        <dsp:cNvSpPr/>
      </dsp:nvSpPr>
      <dsp:spPr>
        <a:xfrm>
          <a:off x="7989092" y="1409730"/>
          <a:ext cx="1980432" cy="990216"/>
        </a:xfrm>
        <a:prstGeom prst="rect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>
              <a:solidFill>
                <a:schemeClr val="tx1"/>
              </a:solidFill>
            </a:rPr>
            <a:t>N &amp; S</a:t>
          </a:r>
          <a:endParaRPr lang="en-GB" sz="3000" kern="1200" dirty="0">
            <a:solidFill>
              <a:schemeClr val="tx1"/>
            </a:solidFill>
          </a:endParaRPr>
        </a:p>
      </dsp:txBody>
      <dsp:txXfrm>
        <a:off x="7989092" y="1409730"/>
        <a:ext cx="1980432" cy="9902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58B9E520-E069-0742-BD97-ED28BB08EC53}" type="datetimeFigureOut">
              <a:rPr lang="en-GB" smtClean="0"/>
              <a:t>05/03/2024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07B964BE-1CD1-1943-8CAA-B6D417321F15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n-GB" sz="1200"/>
            </a:lvl1pPr>
          </a:lstStyle>
          <a:p>
            <a:pPr rtl="0"/>
            <a:fld id="{61F85F30-A497-F84E-BC49-B57AB2B760AA}" type="datetimeFigureOut">
              <a:rPr lang="en-GB" smtClean="0"/>
              <a:t>05/03/2024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GB"/>
            </a:def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GB" sz="1200"/>
            </a:lvl1pPr>
          </a:lstStyle>
          <a:p>
            <a:pPr rtl="0"/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n-GB" sz="1200"/>
            </a:lvl1pPr>
          </a:lstStyle>
          <a:p>
            <a:pPr rtl="0"/>
            <a:fld id="{8D7D3E5B-4BED-B24C-9674-6B6454D04561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n-GB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05331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BF50B5-46BA-3B82-BF10-76A75300F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58B936-F347-353B-BFA7-A03F1DD240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8503D-1D2F-07A9-1D13-6523AFB02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847B8-FC9C-ED8D-DD21-A5A84B0919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06974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1C34C0-B6E3-33FD-5EB6-7D763882A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3E1F36-7977-99C4-7C90-03D2AD7E19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AD76C9-D08D-2682-5D92-6DA56DF6B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1E8EC-C875-DA1B-A961-6543AF6A41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423421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7453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7D3E5B-4BED-B24C-9674-6B6454D04561}" type="slidenum">
              <a:rPr lang="en-GB" smtClean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8D7D3E5B-4BED-B24C-9674-6B6454D04561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8297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32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196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BAF36F-E34D-A7C3-0CA5-8EC9CCA86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E1800F-8425-EF6B-B552-B866EA053B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301D7C-3F77-E738-A99D-A7B0D1E089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CC6130-E5A0-62B7-0AA4-2FD21D94EE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435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87CF4-90AA-B67A-87AB-5DFAB8678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C00EF1-ACE8-95D2-E2CE-E7335817D9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4EF75-9414-E979-17D7-AA7AD1A55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6ABEDB-2AD7-AA48-5B52-BCF316D2FD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63860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9377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6ECDBC-2BBD-34C0-AADE-F94D13EDF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A5A809-540F-B149-64D1-D9335CC972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442347-A324-4036-75A0-9EC81BE7C1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3B915B-42A5-C263-2A3E-86322B114A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6376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2400" cap="all" spc="300" baseline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lang="en-GB" sz="45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GB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en-GB"/>
              <a:t>Second level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GB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en-GB"/>
              <a:t>Second level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lang="en-GB"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lang="en-GB" sz="1600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lang="en-GB" sz="1400" b="0" i="0">
                <a:latin typeface="+mn-lt"/>
              </a:defRPr>
            </a:lvl5pPr>
            <a:lvl6pPr>
              <a:defRPr lang="en-GB" sz="2000"/>
            </a:lvl6pPr>
            <a:lvl7pPr>
              <a:defRPr lang="en-GB" sz="2000"/>
            </a:lvl7pPr>
            <a:lvl8pPr>
              <a:defRPr lang="en-GB" sz="2000"/>
            </a:lvl8pPr>
            <a:lvl9pPr>
              <a:defRPr lang="en-GB" sz="2000"/>
            </a:lvl9pPr>
          </a:lstStyle>
          <a:p>
            <a:pPr lvl="0" rtl="0"/>
            <a:r>
              <a:rPr lang="en-GB"/>
              <a:t>Click to edit master text styles</a:t>
            </a:r>
          </a:p>
          <a:p>
            <a:pPr lvl="1" rtl="0"/>
            <a:r>
              <a:rPr lang="en-GB"/>
              <a:t>Second level</a:t>
            </a:r>
          </a:p>
          <a:p>
            <a:pPr lvl="2" rtl="0"/>
            <a:r>
              <a:rPr lang="en-GB"/>
              <a:t>Third level</a:t>
            </a:r>
          </a:p>
          <a:p>
            <a:pPr lvl="3" rtl="0"/>
            <a:r>
              <a:rPr lang="en-GB"/>
              <a:t>Fourth level</a:t>
            </a:r>
          </a:p>
          <a:p>
            <a:pPr lvl="4" rtl="0"/>
            <a:r>
              <a:rPr lang="en-GB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baseline="0">
                <a:latin typeface="+mj-lt"/>
              </a:defRPr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 rtlCol="0"/>
          <a:lstStyle>
            <a:lvl1pPr>
              <a:defRPr lang="en-GB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lang="en-GB"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lang="en-GB"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2000" cap="all" baseline="0"/>
            </a:lvl1pPr>
            <a:lvl2pPr marL="457200" indent="0">
              <a:buNone/>
              <a:defRPr lang="en-GB"/>
            </a:lvl2pPr>
            <a:lvl3pPr marL="914400" indent="0">
              <a:buNone/>
              <a:defRPr lang="en-GB"/>
            </a:lvl3pPr>
            <a:lvl4pPr marL="1371600" indent="0">
              <a:buNone/>
              <a:defRPr lang="en-GB"/>
            </a:lvl4pPr>
            <a:lvl5pPr marL="1828800" indent="0">
              <a:buNone/>
              <a:defRPr lang="en-GB"/>
            </a:lvl5pPr>
          </a:lstStyle>
          <a:p>
            <a:pPr lvl="0" rt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lang="en-GB"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 lang="en-GB"/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n-GB" sz="1800">
                <a:solidFill>
                  <a:schemeClr val="tx1"/>
                </a:solidFill>
              </a:defRPr>
            </a:lvl1pPr>
            <a:lvl2pPr marL="457200" indent="0">
              <a:buNone/>
              <a:defRPr lang="en-GB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en-GB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en-GB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lang="en-GB" sz="3600" cap="all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2000" cap="all" spc="0" baseline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lang="en-GB" sz="3600" baseline="0"/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en-GB" sz="2400" b="1"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lang="en-GB" sz="2400" b="1">
                <a:latin typeface="+mn-lt"/>
              </a:defRPr>
            </a:lvl1pPr>
            <a:lvl2pPr marL="457200" indent="0">
              <a:buNone/>
              <a:defRPr lang="en-GB" sz="2000" b="1"/>
            </a:lvl2pPr>
            <a:lvl3pPr marL="914400" indent="0">
              <a:buNone/>
              <a:defRPr lang="en-GB" sz="1800" b="1"/>
            </a:lvl3pPr>
            <a:lvl4pPr marL="1371600" indent="0">
              <a:buNone/>
              <a:defRPr lang="en-GB" sz="1600" b="1"/>
            </a:lvl4pPr>
            <a:lvl5pPr marL="1828800" indent="0">
              <a:buNone/>
              <a:defRPr lang="en-GB" sz="1600" b="1"/>
            </a:lvl5pPr>
            <a:lvl6pPr marL="2286000" indent="0">
              <a:buNone/>
              <a:defRPr lang="en-GB" sz="1600" b="1"/>
            </a:lvl6pPr>
            <a:lvl7pPr marL="2743200" indent="0">
              <a:buNone/>
              <a:defRPr lang="en-GB" sz="1600" b="1"/>
            </a:lvl7pPr>
            <a:lvl8pPr marL="3200400" indent="0">
              <a:buNone/>
              <a:defRPr lang="en-GB" sz="1600" b="1"/>
            </a:lvl8pPr>
            <a:lvl9pPr marL="3657600" indent="0">
              <a:buNone/>
              <a:defRPr lang="en-GB" sz="1600" b="1"/>
            </a:lvl9pPr>
          </a:lstStyle>
          <a:p>
            <a:pPr lvl="0" rt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 lang="en-GB">
                <a:latin typeface="+mn-lt"/>
              </a:defRPr>
            </a:lvl1pPr>
            <a:lvl2pPr>
              <a:defRPr lang="en-GB">
                <a:latin typeface="+mn-lt"/>
              </a:defRPr>
            </a:lvl2pPr>
            <a:lvl3pPr>
              <a:defRPr lang="en-GB">
                <a:latin typeface="+mn-lt"/>
              </a:defRPr>
            </a:lvl3pPr>
            <a:lvl4pPr>
              <a:defRPr lang="en-GB">
                <a:latin typeface="+mn-lt"/>
              </a:defRPr>
            </a:lvl4pPr>
            <a:lvl5pPr>
              <a:defRPr lang="en-GB">
                <a:latin typeface="+mn-lt"/>
              </a:defRPr>
            </a:lvl5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lang="en-GB" sz="3000" b="0" i="0" spc="0" baseline="0">
                <a:latin typeface="+mn-lt"/>
              </a:defRPr>
            </a:lvl1pPr>
          </a:lstStyle>
          <a:p>
            <a:pPr rtl="0"/>
            <a:r>
              <a:rPr lang="en-GB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en-GB" sz="1800" b="1" spc="0"/>
            </a:lvl1pPr>
            <a:lvl2pPr marL="457200" indent="0" algn="ctr">
              <a:buNone/>
              <a:defRPr lang="en-GB" sz="2000"/>
            </a:lvl2pPr>
            <a:lvl3pPr marL="914400" indent="0" algn="ctr">
              <a:buNone/>
              <a:defRPr lang="en-GB" sz="1800"/>
            </a:lvl3pPr>
            <a:lvl4pPr marL="1371600" indent="0" algn="ctr">
              <a:buNone/>
              <a:defRPr lang="en-GB" sz="1600"/>
            </a:lvl4pPr>
            <a:lvl5pPr marL="1828800" indent="0" algn="ctr">
              <a:buNone/>
              <a:defRPr lang="en-GB" sz="1600"/>
            </a:lvl5pPr>
            <a:lvl6pPr marL="2286000" indent="0" algn="ctr">
              <a:buNone/>
              <a:defRPr lang="en-GB" sz="1600"/>
            </a:lvl6pPr>
            <a:lvl7pPr marL="2743200" indent="0" algn="ctr">
              <a:buNone/>
              <a:defRPr lang="en-GB" sz="1600"/>
            </a:lvl7pPr>
            <a:lvl8pPr marL="3200400" indent="0" algn="ctr">
              <a:buNone/>
              <a:defRPr lang="en-GB" sz="1600"/>
            </a:lvl8pPr>
            <a:lvl9pPr marL="3657600" indent="0" algn="ctr">
              <a:buNone/>
              <a:defRPr lang="en-GB" sz="1600"/>
            </a:lvl9pPr>
          </a:lstStyle>
          <a:p>
            <a:pPr rtl="0"/>
            <a:r>
              <a:rPr lang="en-GB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lang="en-GB" sz="3600" baseline="0"/>
            </a:lvl1pPr>
          </a:lstStyle>
          <a:p>
            <a:pPr rtl="0"/>
            <a:r>
              <a:rPr lang="en-GB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lang="en-GB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GB"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en-GB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GB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en-GB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lang="en-GB"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n-GB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defPPr>
              <a:defRPr lang="en-GB"/>
            </a:defPPr>
          </a:lstStyle>
          <a:p>
            <a:pPr rt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defPPr>
              <a:defRPr lang="en-GB"/>
            </a:defPPr>
          </a:lstStyle>
          <a:p>
            <a:pPr lvl="0" rtl="0"/>
            <a:r>
              <a:rPr lang="en-US"/>
              <a:t>Click to edit Master text styles</a:t>
            </a:r>
          </a:p>
          <a:p>
            <a:pPr lvl="1" rtl="0"/>
            <a:r>
              <a:rPr lang="en-US"/>
              <a:t>Second level</a:t>
            </a:r>
          </a:p>
          <a:p>
            <a:pPr lvl="2" rtl="0"/>
            <a:r>
              <a:rPr lang="en-US"/>
              <a:t>Third level</a:t>
            </a:r>
          </a:p>
          <a:p>
            <a:pPr lvl="3" rtl="0"/>
            <a:r>
              <a:rPr lang="en-US"/>
              <a:t>Fourth level</a:t>
            </a:r>
          </a:p>
          <a:p>
            <a:pPr lvl="4" rtl="0"/>
            <a:r>
              <a:rPr lang="en-US"/>
              <a:t>Fifth level</a:t>
            </a: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GB"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GB"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lang="en-GB"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lang="en-GB"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B"/>
      </a:defPPr>
      <a:lvl1pPr marL="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n-GB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manojsonawane133/SQL-Project--Consumer-Goods-Ad-hoc-Insights" TargetMode="External"/><Relationship Id="rId5" Type="http://schemas.openxmlformats.org/officeDocument/2006/relationships/hyperlink" Target="https://www.linkedin.com/in/manoj-sonawane-2532aa131/" TargetMode="Externa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mp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mp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manojsonawane133@gmail.com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manojsonawane133/SQL-Project--Consumer-Goods-Ad-hoc-Insights" TargetMode="External"/><Relationship Id="rId4" Type="http://schemas.openxmlformats.org/officeDocument/2006/relationships/hyperlink" Target="https://www.linkedin.com/in/manoj-sonawane-2532aa131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1181" y="1436723"/>
            <a:ext cx="4867423" cy="259831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Consumer</a:t>
            </a:r>
            <a:br>
              <a:rPr lang="en-GB" dirty="0"/>
            </a:br>
            <a:r>
              <a:rPr lang="en-GB" dirty="0"/>
              <a:t>goods</a:t>
            </a:r>
            <a:br>
              <a:rPr lang="en-GB" dirty="0"/>
            </a:br>
            <a:r>
              <a:rPr lang="en-GB" dirty="0"/>
              <a:t>ad-hoc</a:t>
            </a:r>
            <a:br>
              <a:rPr lang="en-GB" dirty="0"/>
            </a:br>
            <a:r>
              <a:rPr lang="en-GB" dirty="0"/>
              <a:t>insights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528DEB-4759-AC3D-3B2C-9AAA4B7A9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0"/>
            <a:ext cx="5884986" cy="6858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</p:pic>
      <p:sp>
        <p:nvSpPr>
          <p:cNvPr id="7" name="Subtitle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6279675"/>
            <a:ext cx="6096001" cy="578325"/>
          </a:xfrm>
          <a:solidFill>
            <a:schemeClr val="accent1">
              <a:lumMod val="40000"/>
              <a:lumOff val="60000"/>
            </a:schemeClr>
          </a:solidFill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b="1" dirty="0"/>
              <a:t>Presenter : Manoj SONAWANE</a:t>
            </a:r>
          </a:p>
        </p:txBody>
      </p:sp>
      <p:pic>
        <p:nvPicPr>
          <p:cNvPr id="1026" name="Picture 2" descr="Power BI | Project | Sales Insights Dashboard for AtliQ Hardware">
            <a:extLst>
              <a:ext uri="{FF2B5EF4-FFF2-40B4-BE49-F238E27FC236}">
                <a16:creationId xmlns:a16="http://schemas.microsoft.com/office/drawing/2014/main" id="{0242C8A2-97F6-07D4-0B6A-DE736E36A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81" y="337990"/>
            <a:ext cx="942536" cy="78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0BD1A9-E9BD-B348-2D09-CA9CA0FBCD6B}"/>
              </a:ext>
            </a:extLst>
          </p:cNvPr>
          <p:cNvSpPr txBox="1"/>
          <p:nvPr/>
        </p:nvSpPr>
        <p:spPr>
          <a:xfrm>
            <a:off x="1842866" y="756083"/>
            <a:ext cx="2405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AtliQ Hardwares</a:t>
            </a:r>
            <a:endParaRPr lang="en-GB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92474A-1BBF-553F-6FD2-60767E642B3A}"/>
              </a:ext>
            </a:extLst>
          </p:cNvPr>
          <p:cNvSpPr txBox="1"/>
          <p:nvPr/>
        </p:nvSpPr>
        <p:spPr>
          <a:xfrm>
            <a:off x="10778197" y="14824"/>
            <a:ext cx="15052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GB" dirty="0">
                <a:hlinkClick r:id="rId5"/>
              </a:rPr>
              <a:t>LinkedIn</a:t>
            </a:r>
            <a:endParaRPr lang="en-GB" dirty="0"/>
          </a:p>
          <a:p>
            <a:pPr rtl="0"/>
            <a:r>
              <a:rPr lang="en-GB" dirty="0">
                <a:hlinkClick r:id="rId6"/>
              </a:rPr>
              <a:t>GitHub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EDBE-7F15-FC3F-D46E-BDDAD7CCDE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602D3AD2-C905-2041-FBB1-3605BB86874D}"/>
              </a:ext>
            </a:extLst>
          </p:cNvPr>
          <p:cNvSpPr/>
          <p:nvPr/>
        </p:nvSpPr>
        <p:spPr>
          <a:xfrm>
            <a:off x="1" y="0"/>
            <a:ext cx="1180795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944F84-F13C-B71B-9949-C1F5E60CF1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71733-88AA-D0CD-F239-D1B75F4C2A3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F39F0F-89DB-5E7F-92A6-BCE536ECEC84}"/>
              </a:ext>
            </a:extLst>
          </p:cNvPr>
          <p:cNvSpPr txBox="1"/>
          <p:nvPr/>
        </p:nvSpPr>
        <p:spPr>
          <a:xfrm>
            <a:off x="1875691" y="422911"/>
            <a:ext cx="8440617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What is the percentage of Unique product increase in  2021 vs 2020 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5500C0-D81B-A526-0F3C-81E729D8B744}"/>
              </a:ext>
            </a:extLst>
          </p:cNvPr>
          <p:cNvSpPr/>
          <p:nvPr/>
        </p:nvSpPr>
        <p:spPr>
          <a:xfrm>
            <a:off x="4712677" y="3310236"/>
            <a:ext cx="1842866" cy="1951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2E28F5B-6FEF-59D2-C79A-3DF5198F2874}"/>
              </a:ext>
            </a:extLst>
          </p:cNvPr>
          <p:cNvSpPr/>
          <p:nvPr/>
        </p:nvSpPr>
        <p:spPr>
          <a:xfrm>
            <a:off x="522849" y="226025"/>
            <a:ext cx="829994" cy="79388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2</a:t>
            </a:r>
            <a:endParaRPr lang="en-GB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7C52B1-926A-AD01-D97B-3D7CE464E8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016" y="5260985"/>
            <a:ext cx="9024425" cy="141942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3A3065-DEF4-B065-E60F-15ECEE49F7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017" y="1134004"/>
            <a:ext cx="9024425" cy="38159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E098B7-94B9-C23C-83C5-A87C6EA25113}"/>
              </a:ext>
            </a:extLst>
          </p:cNvPr>
          <p:cNvSpPr txBox="1"/>
          <p:nvPr/>
        </p:nvSpPr>
        <p:spPr>
          <a:xfrm>
            <a:off x="384047" y="2539219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Query</a:t>
            </a:r>
            <a:endParaRPr lang="en-GB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C4E571-B881-6424-C232-495756C5A621}"/>
              </a:ext>
            </a:extLst>
          </p:cNvPr>
          <p:cNvSpPr txBox="1"/>
          <p:nvPr/>
        </p:nvSpPr>
        <p:spPr>
          <a:xfrm>
            <a:off x="396978" y="5514647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Result</a:t>
            </a:r>
            <a:endParaRPr lang="en-GB" u="sng" dirty="0"/>
          </a:p>
        </p:txBody>
      </p:sp>
    </p:spTree>
    <p:extLst>
      <p:ext uri="{BB962C8B-B14F-4D97-AF65-F5344CB8AC3E}">
        <p14:creationId xmlns:p14="http://schemas.microsoft.com/office/powerpoint/2010/main" val="304507028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618" y="866119"/>
            <a:ext cx="4931654" cy="2644726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800" dirty="0"/>
              <a:t>Unique product increase in  2021 vs 2020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Consumer goods ad-hoc insights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11</a:t>
            </a:fld>
            <a:endParaRPr lang="en-GB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99A3B98A-8E7B-8323-0B68-9921050FB1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200314" y="576775"/>
            <a:ext cx="4158473" cy="5829306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A434F9C-09E6-44E8-50D1-C85E692E4235}"/>
              </a:ext>
            </a:extLst>
          </p:cNvPr>
          <p:cNvSpPr txBox="1"/>
          <p:nvPr/>
        </p:nvSpPr>
        <p:spPr>
          <a:xfrm>
            <a:off x="5440216" y="5781822"/>
            <a:ext cx="79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2020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61CB2D-F4D1-744E-BE2D-F23FEE1DC545}"/>
              </a:ext>
            </a:extLst>
          </p:cNvPr>
          <p:cNvSpPr txBox="1"/>
          <p:nvPr/>
        </p:nvSpPr>
        <p:spPr>
          <a:xfrm>
            <a:off x="6408542" y="5781822"/>
            <a:ext cx="79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2021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9403B69-49C4-4072-8E26-C4E47C9E7381}"/>
              </a:ext>
            </a:extLst>
          </p:cNvPr>
          <p:cNvSpPr/>
          <p:nvPr/>
        </p:nvSpPr>
        <p:spPr>
          <a:xfrm rot="19371781">
            <a:off x="9023986" y="1408687"/>
            <a:ext cx="511126" cy="25154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4D7F0BA-F5BF-9333-1B3B-19A6F3757582}"/>
              </a:ext>
            </a:extLst>
          </p:cNvPr>
          <p:cNvSpPr/>
          <p:nvPr/>
        </p:nvSpPr>
        <p:spPr>
          <a:xfrm>
            <a:off x="5186643" y="5355311"/>
            <a:ext cx="1298917" cy="10507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36.33 %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2EF5F8-91DB-7949-FCF5-3EB94A1CB767}"/>
              </a:ext>
            </a:extLst>
          </p:cNvPr>
          <p:cNvSpPr txBox="1"/>
          <p:nvPr/>
        </p:nvSpPr>
        <p:spPr>
          <a:xfrm>
            <a:off x="4956870" y="4391688"/>
            <a:ext cx="17584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% Change</a:t>
            </a:r>
            <a:endParaRPr lang="en-GB" sz="2400" b="1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2CF402C-5889-F206-FCC5-615E41FEBE89}"/>
              </a:ext>
            </a:extLst>
          </p:cNvPr>
          <p:cNvSpPr/>
          <p:nvPr/>
        </p:nvSpPr>
        <p:spPr>
          <a:xfrm>
            <a:off x="1226530" y="5315019"/>
            <a:ext cx="1298917" cy="105077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89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4125796-1792-0D70-A6BC-48911428D531}"/>
              </a:ext>
            </a:extLst>
          </p:cNvPr>
          <p:cNvSpPr txBox="1"/>
          <p:nvPr/>
        </p:nvSpPr>
        <p:spPr>
          <a:xfrm>
            <a:off x="702618" y="4391689"/>
            <a:ext cx="29013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/>
              <a:t>Quantity Change</a:t>
            </a:r>
            <a:endParaRPr lang="en-GB" sz="24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ACAD14-8EB3-BC78-DE74-71603A2286C5}"/>
              </a:ext>
            </a:extLst>
          </p:cNvPr>
          <p:cNvSpPr txBox="1"/>
          <p:nvPr/>
        </p:nvSpPr>
        <p:spPr>
          <a:xfrm>
            <a:off x="8778239" y="1279904"/>
            <a:ext cx="45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89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088841-3554-0A69-42B0-C69DB21A7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797216-9201-B4EA-7F06-A99A62A05D7C}"/>
              </a:ext>
            </a:extLst>
          </p:cNvPr>
          <p:cNvSpPr/>
          <p:nvPr/>
        </p:nvSpPr>
        <p:spPr>
          <a:xfrm>
            <a:off x="1" y="0"/>
            <a:ext cx="1180795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581E16-874F-E259-FCFE-30DD159C0CE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4941DA-E546-6EC7-2403-2AB1CE2BA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12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3E7B29-8EB2-956E-BF21-138ECF146774}"/>
              </a:ext>
            </a:extLst>
          </p:cNvPr>
          <p:cNvSpPr txBox="1"/>
          <p:nvPr/>
        </p:nvSpPr>
        <p:spPr>
          <a:xfrm>
            <a:off x="1875691" y="269023"/>
            <a:ext cx="8722509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Provide a report with all unique product counts for each segment and sort them in descending order of product counts?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84D3288-4511-D2ED-3542-9E172E92E213}"/>
              </a:ext>
            </a:extLst>
          </p:cNvPr>
          <p:cNvSpPr/>
          <p:nvPr/>
        </p:nvSpPr>
        <p:spPr>
          <a:xfrm>
            <a:off x="4712677" y="3310236"/>
            <a:ext cx="1842866" cy="1951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C1F23B0-8146-ED80-9AC2-EF3DEA5B256D}"/>
              </a:ext>
            </a:extLst>
          </p:cNvPr>
          <p:cNvSpPr/>
          <p:nvPr/>
        </p:nvSpPr>
        <p:spPr>
          <a:xfrm>
            <a:off x="522849" y="226025"/>
            <a:ext cx="829994" cy="79388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3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832AC4-DBA8-B1C1-2CF2-C3F0E4AEF508}"/>
              </a:ext>
            </a:extLst>
          </p:cNvPr>
          <p:cNvSpPr txBox="1"/>
          <p:nvPr/>
        </p:nvSpPr>
        <p:spPr>
          <a:xfrm>
            <a:off x="384047" y="2539219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Query</a:t>
            </a:r>
            <a:endParaRPr lang="en-GB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90D80-8D27-2355-6C77-DB8B114F40EB}"/>
              </a:ext>
            </a:extLst>
          </p:cNvPr>
          <p:cNvSpPr txBox="1"/>
          <p:nvPr/>
        </p:nvSpPr>
        <p:spPr>
          <a:xfrm>
            <a:off x="396978" y="5514647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Result</a:t>
            </a:r>
            <a:endParaRPr lang="en-GB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31942E-0494-97BD-7585-A1FAFF767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691" y="4233875"/>
            <a:ext cx="8722509" cy="2197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084353B-D0BE-50E6-7C29-9B78CEAAD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91" y="1460500"/>
            <a:ext cx="8722509" cy="24569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509594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F22E-0CD7-992C-6C33-3DCCA6F10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363CD-D019-DAB2-2EA8-56E1A6B49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64" y="643490"/>
            <a:ext cx="4474293" cy="2616590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sz="2800" dirty="0"/>
              <a:t>Unique product count for each segment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803753-CD0B-8869-3013-8FAA034E7CA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Consumer goods ad-hoc insights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F25ECC-4D6E-5664-5CDF-11D235D143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13</a:t>
            </a:fld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F8B784-F8A0-4CC7-B685-2963BADD2A54}"/>
              </a:ext>
            </a:extLst>
          </p:cNvPr>
          <p:cNvSpPr txBox="1"/>
          <p:nvPr/>
        </p:nvSpPr>
        <p:spPr>
          <a:xfrm>
            <a:off x="5440216" y="5781822"/>
            <a:ext cx="79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2020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8930D7-3E7F-4087-5D70-864B1853B455}"/>
              </a:ext>
            </a:extLst>
          </p:cNvPr>
          <p:cNvSpPr txBox="1"/>
          <p:nvPr/>
        </p:nvSpPr>
        <p:spPr>
          <a:xfrm>
            <a:off x="6408542" y="5781822"/>
            <a:ext cx="79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2021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8743C33-3D47-3DD8-33ED-F4D7A55A5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322" y="846761"/>
            <a:ext cx="5516526" cy="544430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DD5C97F-3B5C-EF37-CF77-CA719B88DFD9}"/>
              </a:ext>
            </a:extLst>
          </p:cNvPr>
          <p:cNvCxnSpPr>
            <a:cxnSpLocks/>
          </p:cNvCxnSpPr>
          <p:nvPr/>
        </p:nvCxnSpPr>
        <p:spPr>
          <a:xfrm>
            <a:off x="6940062" y="846761"/>
            <a:ext cx="20632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B1427E8-A190-E2EF-1E80-A19FE7963C5F}"/>
              </a:ext>
            </a:extLst>
          </p:cNvPr>
          <p:cNvCxnSpPr>
            <a:cxnSpLocks/>
          </p:cNvCxnSpPr>
          <p:nvPr/>
        </p:nvCxnSpPr>
        <p:spPr>
          <a:xfrm flipV="1">
            <a:off x="7725508" y="1055077"/>
            <a:ext cx="1277815" cy="534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8F19A49-BEB7-E8A2-6843-FD7609C6EEFC}"/>
              </a:ext>
            </a:extLst>
          </p:cNvPr>
          <p:cNvCxnSpPr>
            <a:cxnSpLocks/>
          </p:cNvCxnSpPr>
          <p:nvPr/>
        </p:nvCxnSpPr>
        <p:spPr>
          <a:xfrm flipV="1">
            <a:off x="8206389" y="1364566"/>
            <a:ext cx="1024596" cy="92882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4856593-D5F8-861E-A2AA-17728867EA33}"/>
              </a:ext>
            </a:extLst>
          </p:cNvPr>
          <p:cNvSpPr/>
          <p:nvPr/>
        </p:nvSpPr>
        <p:spPr>
          <a:xfrm>
            <a:off x="9230985" y="281355"/>
            <a:ext cx="1661744" cy="14489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Avg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109</a:t>
            </a:r>
            <a:endParaRPr lang="en-GB" sz="2000" b="1" dirty="0">
              <a:solidFill>
                <a:schemeClr val="bg1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1F9E594-6497-079D-2A86-4B94AD2D15E1}"/>
              </a:ext>
            </a:extLst>
          </p:cNvPr>
          <p:cNvSpPr/>
          <p:nvPr/>
        </p:nvSpPr>
        <p:spPr>
          <a:xfrm>
            <a:off x="9847331" y="2358098"/>
            <a:ext cx="1661744" cy="1448966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b="1" dirty="0">
                <a:solidFill>
                  <a:schemeClr val="bg1"/>
                </a:solidFill>
              </a:rPr>
              <a:t>Avg</a:t>
            </a:r>
          </a:p>
          <a:p>
            <a:pPr algn="ctr"/>
            <a:r>
              <a:rPr lang="en-IN" sz="2000" b="1" dirty="0">
                <a:solidFill>
                  <a:schemeClr val="bg1"/>
                </a:solidFill>
              </a:rPr>
              <a:t>22</a:t>
            </a:r>
            <a:endParaRPr lang="en-GB" sz="2000" b="1" dirty="0">
              <a:solidFill>
                <a:schemeClr val="bg1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B35A70B-E22E-2A26-0873-611A4C98BEEB}"/>
              </a:ext>
            </a:extLst>
          </p:cNvPr>
          <p:cNvCxnSpPr>
            <a:cxnSpLocks/>
            <a:endCxn id="29" idx="3"/>
          </p:cNvCxnSpPr>
          <p:nvPr/>
        </p:nvCxnSpPr>
        <p:spPr>
          <a:xfrm flipV="1">
            <a:off x="9326307" y="3594868"/>
            <a:ext cx="764381" cy="83997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90AC49-DD4C-81D1-7763-A245DAB1C5DB}"/>
              </a:ext>
            </a:extLst>
          </p:cNvPr>
          <p:cNvCxnSpPr>
            <a:cxnSpLocks/>
          </p:cNvCxnSpPr>
          <p:nvPr/>
        </p:nvCxnSpPr>
        <p:spPr>
          <a:xfrm flipV="1">
            <a:off x="10061857" y="3807064"/>
            <a:ext cx="440057" cy="79616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68E6E2AE-7775-34EB-E953-30FE02E9D0DE}"/>
              </a:ext>
            </a:extLst>
          </p:cNvPr>
          <p:cNvCxnSpPr>
            <a:cxnSpLocks/>
            <a:endCxn id="29" idx="4"/>
          </p:cNvCxnSpPr>
          <p:nvPr/>
        </p:nvCxnSpPr>
        <p:spPr>
          <a:xfrm flipH="1" flipV="1">
            <a:off x="10678203" y="3807064"/>
            <a:ext cx="28841" cy="12584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C545E9-2FEF-99BC-BE19-11AEFFD43842}"/>
              </a:ext>
            </a:extLst>
          </p:cNvPr>
          <p:cNvSpPr txBox="1"/>
          <p:nvPr/>
        </p:nvSpPr>
        <p:spPr>
          <a:xfrm>
            <a:off x="296130" y="3597920"/>
            <a:ext cx="515996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segments of notebooks, accessories, and peripherals show a higher diversity of unique products compared to desktops, storage, and networking, suggesting potential market focus and opportunities for growth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955705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3E650E-19C6-9A00-7BF7-7738CBBEB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AB25A41-5DEB-DC7F-94F1-E6BFB68DFEFB}"/>
              </a:ext>
            </a:extLst>
          </p:cNvPr>
          <p:cNvSpPr/>
          <p:nvPr/>
        </p:nvSpPr>
        <p:spPr>
          <a:xfrm>
            <a:off x="1" y="0"/>
            <a:ext cx="1180795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F9E1F-9BF4-72E0-003C-1644B2BEE9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35D03-3551-9ABF-F52F-98DF435E536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14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58F8B-EFF9-8131-4A68-41E40CCF445F}"/>
              </a:ext>
            </a:extLst>
          </p:cNvPr>
          <p:cNvSpPr txBox="1"/>
          <p:nvPr/>
        </p:nvSpPr>
        <p:spPr>
          <a:xfrm>
            <a:off x="1978692" y="269023"/>
            <a:ext cx="8619508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which segment had the most increase in unique products in 2021 vs 2020 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AB65CF-6D6E-4312-8E35-2CEAD57A4F2A}"/>
              </a:ext>
            </a:extLst>
          </p:cNvPr>
          <p:cNvSpPr/>
          <p:nvPr/>
        </p:nvSpPr>
        <p:spPr>
          <a:xfrm>
            <a:off x="4712677" y="3310236"/>
            <a:ext cx="1842866" cy="1951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DC7189-87DE-A09F-B5C3-B30476660450}"/>
              </a:ext>
            </a:extLst>
          </p:cNvPr>
          <p:cNvSpPr/>
          <p:nvPr/>
        </p:nvSpPr>
        <p:spPr>
          <a:xfrm>
            <a:off x="522849" y="226025"/>
            <a:ext cx="829994" cy="79388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4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9D9708-C2F4-09E6-452C-B8ABF0C87786}"/>
              </a:ext>
            </a:extLst>
          </p:cNvPr>
          <p:cNvSpPr txBox="1"/>
          <p:nvPr/>
        </p:nvSpPr>
        <p:spPr>
          <a:xfrm>
            <a:off x="384047" y="2539219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Query</a:t>
            </a:r>
            <a:endParaRPr lang="en-GB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9B69CE-CC72-AF59-FAA7-3CF067C5FDB3}"/>
              </a:ext>
            </a:extLst>
          </p:cNvPr>
          <p:cNvSpPr txBox="1"/>
          <p:nvPr/>
        </p:nvSpPr>
        <p:spPr>
          <a:xfrm>
            <a:off x="396978" y="5514647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Result</a:t>
            </a:r>
            <a:endParaRPr lang="en-GB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317335-A54F-432E-E1E0-DBEE4635B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67" b="5001"/>
          <a:stretch/>
        </p:blipFill>
        <p:spPr>
          <a:xfrm>
            <a:off x="1978692" y="1346347"/>
            <a:ext cx="8619507" cy="293942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1F38343-1446-859C-3558-18CEA1988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692" y="4683085"/>
            <a:ext cx="8619507" cy="19337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600223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DE704-F7AF-305E-E7A8-595EC775B9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CF75D-0902-1057-A8DE-42542069C82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Consumer goods ad-hoc insights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547B0-AE33-5FA8-9F98-B1E549A6FF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15</a:t>
            </a:fld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85451A-DE9B-23F1-6ACA-744964E10377}"/>
              </a:ext>
            </a:extLst>
          </p:cNvPr>
          <p:cNvSpPr txBox="1"/>
          <p:nvPr/>
        </p:nvSpPr>
        <p:spPr>
          <a:xfrm>
            <a:off x="5440216" y="5781822"/>
            <a:ext cx="79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2020</a:t>
            </a:r>
            <a:endParaRPr lang="en-GB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7FBDDB-2055-E3DE-1F29-F36DAAA8B851}"/>
              </a:ext>
            </a:extLst>
          </p:cNvPr>
          <p:cNvSpPr txBox="1"/>
          <p:nvPr/>
        </p:nvSpPr>
        <p:spPr>
          <a:xfrm>
            <a:off x="6408542" y="5781822"/>
            <a:ext cx="79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bg1"/>
                </a:solidFill>
              </a:rPr>
              <a:t>2021</a:t>
            </a:r>
            <a:endParaRPr lang="en-GB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040870-B9EB-B4EC-5669-323B41EABB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350" y="422031"/>
            <a:ext cx="11027547" cy="599428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49126E-F346-77A2-C9A3-9A5F096E2F73}"/>
              </a:ext>
            </a:extLst>
          </p:cNvPr>
          <p:cNvCxnSpPr/>
          <p:nvPr/>
        </p:nvCxnSpPr>
        <p:spPr>
          <a:xfrm>
            <a:off x="8356209" y="1280160"/>
            <a:ext cx="22086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E38539F-E560-985F-6D11-4658B12155CA}"/>
              </a:ext>
            </a:extLst>
          </p:cNvPr>
          <p:cNvCxnSpPr>
            <a:cxnSpLocks/>
          </p:cNvCxnSpPr>
          <p:nvPr/>
        </p:nvCxnSpPr>
        <p:spPr>
          <a:xfrm>
            <a:off x="2656449" y="2164080"/>
            <a:ext cx="10011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D0FC4B-DBAC-A24D-E0CE-AF4BA813AE02}"/>
              </a:ext>
            </a:extLst>
          </p:cNvPr>
          <p:cNvCxnSpPr>
            <a:cxnSpLocks/>
          </p:cNvCxnSpPr>
          <p:nvPr/>
        </p:nvCxnSpPr>
        <p:spPr>
          <a:xfrm>
            <a:off x="7369126" y="4780671"/>
            <a:ext cx="87454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52A8A10-0170-7FEF-A8FD-2D72D26B41DC}"/>
              </a:ext>
            </a:extLst>
          </p:cNvPr>
          <p:cNvCxnSpPr>
            <a:cxnSpLocks/>
          </p:cNvCxnSpPr>
          <p:nvPr/>
        </p:nvCxnSpPr>
        <p:spPr>
          <a:xfrm>
            <a:off x="10346786" y="3922542"/>
            <a:ext cx="85109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A2F662D-7E4A-D4EB-FC1B-CFECD90152D7}"/>
              </a:ext>
            </a:extLst>
          </p:cNvPr>
          <p:cNvCxnSpPr>
            <a:cxnSpLocks/>
          </p:cNvCxnSpPr>
          <p:nvPr/>
        </p:nvCxnSpPr>
        <p:spPr>
          <a:xfrm>
            <a:off x="3231588" y="5666936"/>
            <a:ext cx="594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1B6CE9A-EE0B-B820-5307-AB932D7B9C13}"/>
              </a:ext>
            </a:extLst>
          </p:cNvPr>
          <p:cNvCxnSpPr>
            <a:cxnSpLocks/>
          </p:cNvCxnSpPr>
          <p:nvPr/>
        </p:nvCxnSpPr>
        <p:spPr>
          <a:xfrm>
            <a:off x="2553286" y="3106616"/>
            <a:ext cx="4712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7C67DF21-FE23-04AF-52DF-3796F4569046}"/>
              </a:ext>
            </a:extLst>
          </p:cNvPr>
          <p:cNvSpPr txBox="1"/>
          <p:nvPr/>
        </p:nvSpPr>
        <p:spPr>
          <a:xfrm>
            <a:off x="9059594" y="988960"/>
            <a:ext cx="56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34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8A5587C-55E5-C183-6761-13BB8601AC62}"/>
              </a:ext>
            </a:extLst>
          </p:cNvPr>
          <p:cNvSpPr txBox="1"/>
          <p:nvPr/>
        </p:nvSpPr>
        <p:spPr>
          <a:xfrm>
            <a:off x="2950234" y="1794748"/>
            <a:ext cx="56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15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834E72-A8DD-5E67-4A27-95C3A4E3DA0E}"/>
              </a:ext>
            </a:extLst>
          </p:cNvPr>
          <p:cNvSpPr txBox="1"/>
          <p:nvPr/>
        </p:nvSpPr>
        <p:spPr>
          <a:xfrm>
            <a:off x="2539219" y="2810346"/>
            <a:ext cx="56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3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0167FBA-8164-02FD-94E3-D0B880B734BC}"/>
              </a:ext>
            </a:extLst>
          </p:cNvPr>
          <p:cNvSpPr txBox="1"/>
          <p:nvPr/>
        </p:nvSpPr>
        <p:spPr>
          <a:xfrm>
            <a:off x="10445261" y="3655513"/>
            <a:ext cx="56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16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03433A5-35F0-AD3F-4FD0-76C0559B5937}"/>
              </a:ext>
            </a:extLst>
          </p:cNvPr>
          <p:cNvSpPr txBox="1"/>
          <p:nvPr/>
        </p:nvSpPr>
        <p:spPr>
          <a:xfrm>
            <a:off x="7525043" y="4445482"/>
            <a:ext cx="56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16</a:t>
            </a:r>
            <a:endParaRPr lang="en-GB" b="1" dirty="0">
              <a:solidFill>
                <a:schemeClr val="accent6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9770D76-7F5F-B791-A617-1FC7E170D163}"/>
              </a:ext>
            </a:extLst>
          </p:cNvPr>
          <p:cNvSpPr txBox="1"/>
          <p:nvPr/>
        </p:nvSpPr>
        <p:spPr>
          <a:xfrm>
            <a:off x="3263704" y="5376294"/>
            <a:ext cx="562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solidFill>
                  <a:schemeClr val="accent6"/>
                </a:solidFill>
              </a:rPr>
              <a:t>5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9698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8A44E-B536-AA49-86CE-C3D280252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72E8BD5-F5A7-B8CA-9031-1C01C7420368}"/>
              </a:ext>
            </a:extLst>
          </p:cNvPr>
          <p:cNvSpPr/>
          <p:nvPr/>
        </p:nvSpPr>
        <p:spPr>
          <a:xfrm>
            <a:off x="1" y="0"/>
            <a:ext cx="1180795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667BAC-65C7-2C4D-FFF7-6CCC31B19F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F5868-5BE9-C4ED-3D9C-E8ACAA490B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16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041EEE-DB37-D325-537F-3630D681C3FD}"/>
              </a:ext>
            </a:extLst>
          </p:cNvPr>
          <p:cNvSpPr txBox="1"/>
          <p:nvPr/>
        </p:nvSpPr>
        <p:spPr>
          <a:xfrm>
            <a:off x="1978692" y="269023"/>
            <a:ext cx="8619508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 Get the products that have highest and lowest manufacturing costs.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6A0ED1E-9816-2C1D-D517-CD605CD42D04}"/>
              </a:ext>
            </a:extLst>
          </p:cNvPr>
          <p:cNvSpPr/>
          <p:nvPr/>
        </p:nvSpPr>
        <p:spPr>
          <a:xfrm>
            <a:off x="4712677" y="3310236"/>
            <a:ext cx="1842866" cy="1951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64324544-C700-C874-BADA-BA0C9A764DBE}"/>
              </a:ext>
            </a:extLst>
          </p:cNvPr>
          <p:cNvSpPr/>
          <p:nvPr/>
        </p:nvSpPr>
        <p:spPr>
          <a:xfrm>
            <a:off x="522849" y="226025"/>
            <a:ext cx="829994" cy="79388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5</a:t>
            </a:r>
            <a:endParaRPr lang="en-GB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85B7AB-2A66-05F0-3AE0-21A804F587F1}"/>
              </a:ext>
            </a:extLst>
          </p:cNvPr>
          <p:cNvSpPr txBox="1"/>
          <p:nvPr/>
        </p:nvSpPr>
        <p:spPr>
          <a:xfrm>
            <a:off x="384047" y="2539219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Query</a:t>
            </a:r>
            <a:endParaRPr lang="en-GB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AB4819-C703-8AE8-EC28-B0926BA2D123}"/>
              </a:ext>
            </a:extLst>
          </p:cNvPr>
          <p:cNvSpPr txBox="1"/>
          <p:nvPr/>
        </p:nvSpPr>
        <p:spPr>
          <a:xfrm>
            <a:off x="396978" y="5514647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Result</a:t>
            </a:r>
            <a:endParaRPr lang="en-GB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367B2-D8BD-6544-2310-CAB9454DC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726" y="1158469"/>
            <a:ext cx="8477772" cy="27615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078F1B5-DD6F-F748-1CCD-59F1C2432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6726" y="4573175"/>
            <a:ext cx="8477772" cy="152974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0136651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Consumer goods ad-hoc insights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17</a:t>
            </a:fld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CEE1A15-5210-BCC9-26F4-0B90E025C7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111347" y="1939731"/>
            <a:ext cx="2418324" cy="2520000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C4D374-2BCE-14F6-6DBD-20005E80D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7457" y="1939731"/>
            <a:ext cx="2520000" cy="2520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6031E17-F065-CE47-BA40-1EA7AB0FCA28}"/>
              </a:ext>
            </a:extLst>
          </p:cNvPr>
          <p:cNvSpPr txBox="1"/>
          <p:nvPr/>
        </p:nvSpPr>
        <p:spPr>
          <a:xfrm>
            <a:off x="633046" y="745588"/>
            <a:ext cx="3910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5"/>
                </a:solidFill>
              </a:rPr>
              <a:t>Which of our product has highest manufacturing cost ? </a:t>
            </a:r>
            <a:endParaRPr lang="en-GB" dirty="0">
              <a:solidFill>
                <a:schemeClr val="accent5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44FA1-093D-8C72-BE31-68A8B1B6E119}"/>
              </a:ext>
            </a:extLst>
          </p:cNvPr>
          <p:cNvSpPr txBox="1"/>
          <p:nvPr/>
        </p:nvSpPr>
        <p:spPr>
          <a:xfrm>
            <a:off x="7482047" y="745587"/>
            <a:ext cx="3910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accent1">
                    <a:lumMod val="50000"/>
                  </a:schemeClr>
                </a:solidFill>
              </a:rPr>
              <a:t>Which of our product has lowest manufacturing cost ? </a:t>
            </a:r>
            <a:endParaRPr lang="en-GB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C57FBC-4D8E-6365-6F9A-3C00B7D3DF12}"/>
              </a:ext>
            </a:extLst>
          </p:cNvPr>
          <p:cNvSpPr txBox="1"/>
          <p:nvPr/>
        </p:nvSpPr>
        <p:spPr>
          <a:xfrm>
            <a:off x="7989142" y="4838177"/>
            <a:ext cx="31665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1">
                    <a:lumMod val="50000"/>
                  </a:schemeClr>
                </a:solidFill>
              </a:rPr>
              <a:t>AQ master wired x 1 </a:t>
            </a:r>
            <a:r>
              <a:rPr lang="en-IN" sz="2000" dirty="0" err="1">
                <a:solidFill>
                  <a:schemeClr val="accent1">
                    <a:lumMod val="50000"/>
                  </a:schemeClr>
                </a:solidFill>
              </a:rPr>
              <a:t>ms</a:t>
            </a:r>
            <a:endParaRPr lang="en-GB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A10AD1-E552-2104-FA24-27760E2C4F22}"/>
              </a:ext>
            </a:extLst>
          </p:cNvPr>
          <p:cNvSpPr txBox="1"/>
          <p:nvPr/>
        </p:nvSpPr>
        <p:spPr>
          <a:xfrm>
            <a:off x="872196" y="4838177"/>
            <a:ext cx="2896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accent5"/>
                </a:solidFill>
              </a:rPr>
              <a:t>AQ Home Allin 1 Gen 2 </a:t>
            </a:r>
            <a:endParaRPr lang="en-GB" sz="2000" dirty="0">
              <a:solidFill>
                <a:schemeClr val="accent5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223DE5-CA26-3E0C-2B79-59B65FC3548D}"/>
              </a:ext>
            </a:extLst>
          </p:cNvPr>
          <p:cNvSpPr txBox="1"/>
          <p:nvPr/>
        </p:nvSpPr>
        <p:spPr>
          <a:xfrm>
            <a:off x="3947146" y="2313739"/>
            <a:ext cx="146465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$ 240.53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88DA084-92E9-4075-2365-E82B29687C4F}"/>
              </a:ext>
            </a:extLst>
          </p:cNvPr>
          <p:cNvSpPr/>
          <p:nvPr/>
        </p:nvSpPr>
        <p:spPr>
          <a:xfrm>
            <a:off x="3944757" y="2133593"/>
            <a:ext cx="1464655" cy="1439601"/>
          </a:xfrm>
          <a:prstGeom prst="ellipse">
            <a:avLst/>
          </a:prstGeom>
          <a:solidFill>
            <a:srgbClr val="FEEFEC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5EE7826-9125-E37D-227E-F7F74AF8FA03}"/>
              </a:ext>
            </a:extLst>
          </p:cNvPr>
          <p:cNvSpPr txBox="1"/>
          <p:nvPr/>
        </p:nvSpPr>
        <p:spPr>
          <a:xfrm>
            <a:off x="4015860" y="2653338"/>
            <a:ext cx="12486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$ 240.53</a:t>
            </a:r>
            <a:endParaRPr lang="en-GB" sz="2000" dirty="0">
              <a:solidFill>
                <a:schemeClr val="tx1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0F3044C-7CB5-A415-7421-49A56920C4A5}"/>
              </a:ext>
            </a:extLst>
          </p:cNvPr>
          <p:cNvSpPr/>
          <p:nvPr/>
        </p:nvSpPr>
        <p:spPr>
          <a:xfrm>
            <a:off x="6374966" y="2128897"/>
            <a:ext cx="1464655" cy="143960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5715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E492F50-AF04-B8F5-E654-DD860A4BB233}"/>
              </a:ext>
            </a:extLst>
          </p:cNvPr>
          <p:cNvSpPr txBox="1"/>
          <p:nvPr/>
        </p:nvSpPr>
        <p:spPr>
          <a:xfrm>
            <a:off x="6442656" y="2648642"/>
            <a:ext cx="124861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000" dirty="0">
                <a:solidFill>
                  <a:schemeClr val="tx1"/>
                </a:solidFill>
              </a:rPr>
              <a:t>$ 0.89</a:t>
            </a:r>
            <a:endParaRPr lang="en-GB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D3D84-A0F1-99BD-9435-DCB473E98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850CAB-5CD1-0C90-6CFF-D628FDAF4F9C}"/>
              </a:ext>
            </a:extLst>
          </p:cNvPr>
          <p:cNvSpPr/>
          <p:nvPr/>
        </p:nvSpPr>
        <p:spPr>
          <a:xfrm>
            <a:off x="1" y="0"/>
            <a:ext cx="1180795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FFAC14-9C41-4322-E63A-B45DC72EE17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C954F0-CF71-3601-AC3F-4C8BF74E5A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18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E22AA6F-9A6D-1418-D950-ED657E6F02FC}"/>
              </a:ext>
            </a:extLst>
          </p:cNvPr>
          <p:cNvSpPr txBox="1"/>
          <p:nvPr/>
        </p:nvSpPr>
        <p:spPr>
          <a:xfrm>
            <a:off x="1978692" y="269023"/>
            <a:ext cx="8619508" cy="1015663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Generate a report which contains the top 5 customer who received an average high pre invoice discount percentage</a:t>
            </a:r>
          </a:p>
          <a:p>
            <a:r>
              <a:rPr lang="en-GB" sz="2000" dirty="0"/>
              <a:t>-  for the fiscal year 2021 and in the Indian market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3DF9F048-7B16-F55C-9D37-9B1161785C71}"/>
              </a:ext>
            </a:extLst>
          </p:cNvPr>
          <p:cNvSpPr/>
          <p:nvPr/>
        </p:nvSpPr>
        <p:spPr>
          <a:xfrm>
            <a:off x="4712677" y="3310236"/>
            <a:ext cx="1842866" cy="1951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1F5BAE-D7BB-FD84-8C85-72FE5F00C2D8}"/>
              </a:ext>
            </a:extLst>
          </p:cNvPr>
          <p:cNvSpPr/>
          <p:nvPr/>
        </p:nvSpPr>
        <p:spPr>
          <a:xfrm>
            <a:off x="396978" y="202158"/>
            <a:ext cx="829994" cy="79388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10F9AF-8B04-7B12-8DDE-41015F2C09E8}"/>
              </a:ext>
            </a:extLst>
          </p:cNvPr>
          <p:cNvSpPr txBox="1"/>
          <p:nvPr/>
        </p:nvSpPr>
        <p:spPr>
          <a:xfrm>
            <a:off x="384047" y="2539219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Query</a:t>
            </a:r>
            <a:endParaRPr lang="en-GB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0FA35C-F76F-C5B1-584B-47B0FF0F7994}"/>
              </a:ext>
            </a:extLst>
          </p:cNvPr>
          <p:cNvSpPr txBox="1"/>
          <p:nvPr/>
        </p:nvSpPr>
        <p:spPr>
          <a:xfrm>
            <a:off x="396978" y="5514647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Result</a:t>
            </a:r>
            <a:endParaRPr lang="en-GB" u="sng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46B6409-DB80-E733-9305-A794D870F1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472" t="21847" r="29507" b="41200"/>
          <a:stretch/>
        </p:blipFill>
        <p:spPr>
          <a:xfrm>
            <a:off x="1978692" y="1596683"/>
            <a:ext cx="8619508" cy="25814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997F243-BAC8-AEA4-D204-67C13AEC25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0" t="67159" r="55346" b="17899"/>
          <a:stretch/>
        </p:blipFill>
        <p:spPr>
          <a:xfrm>
            <a:off x="2011975" y="4490103"/>
            <a:ext cx="8586226" cy="22201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8247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30EEE3-1356-AED8-47E8-5A5F35328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C83CEA-0C6E-9E8E-4E94-4C071A7F6B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Consumer goods ad-hoc insights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E1D360-071D-6547-8580-17E72806FB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19</a:t>
            </a:fld>
            <a:endParaRPr lang="en-GB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00EF677-8AF5-005C-2881-E58C36093D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48370" y="1420837"/>
            <a:ext cx="10973070" cy="5151586"/>
          </a:xfr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6F8398-A74A-7A57-2D18-B591F8E9C6CF}"/>
              </a:ext>
            </a:extLst>
          </p:cNvPr>
          <p:cNvSpPr txBox="1"/>
          <p:nvPr/>
        </p:nvSpPr>
        <p:spPr>
          <a:xfrm>
            <a:off x="895173" y="1420837"/>
            <a:ext cx="16229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30.83 %</a:t>
            </a:r>
            <a:endParaRPr lang="en-GB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51AC72-A20E-F155-3E7A-BF70716AB39E}"/>
              </a:ext>
            </a:extLst>
          </p:cNvPr>
          <p:cNvSpPr txBox="1"/>
          <p:nvPr/>
        </p:nvSpPr>
        <p:spPr>
          <a:xfrm>
            <a:off x="3045186" y="1448973"/>
            <a:ext cx="16229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30.38 %</a:t>
            </a:r>
            <a:endParaRPr lang="en-GB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6A2751-2D2E-6B9D-923A-18F2C93BD0E2}"/>
              </a:ext>
            </a:extLst>
          </p:cNvPr>
          <p:cNvSpPr txBox="1"/>
          <p:nvPr/>
        </p:nvSpPr>
        <p:spPr>
          <a:xfrm>
            <a:off x="5133299" y="1448973"/>
            <a:ext cx="16229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30.28 %</a:t>
            </a:r>
            <a:endParaRPr lang="en-GB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364520-4471-8006-4B45-5499924A0098}"/>
              </a:ext>
            </a:extLst>
          </p:cNvPr>
          <p:cNvSpPr txBox="1"/>
          <p:nvPr/>
        </p:nvSpPr>
        <p:spPr>
          <a:xfrm>
            <a:off x="7105016" y="1549233"/>
            <a:ext cx="16229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30.25 %</a:t>
            </a:r>
            <a:endParaRPr lang="en-GB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84A33E-C455-00FE-7DC0-8321D22B8924}"/>
              </a:ext>
            </a:extLst>
          </p:cNvPr>
          <p:cNvSpPr txBox="1"/>
          <p:nvPr/>
        </p:nvSpPr>
        <p:spPr>
          <a:xfrm>
            <a:off x="9179061" y="1633639"/>
            <a:ext cx="162294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29.33 %</a:t>
            </a:r>
            <a:endParaRPr lang="en-GB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3904B2-3CBF-6B61-08BA-882BA9D91A3A}"/>
              </a:ext>
            </a:extLst>
          </p:cNvPr>
          <p:cNvSpPr txBox="1"/>
          <p:nvPr/>
        </p:nvSpPr>
        <p:spPr>
          <a:xfrm>
            <a:off x="548370" y="462829"/>
            <a:ext cx="98225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In 2021, we provided nearly identical pre-invoice discounts to our top 5 customers.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42132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6222" y="1181686"/>
            <a:ext cx="4834517" cy="793342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AGENDA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6221" y="2359855"/>
            <a:ext cx="4834517" cy="3731456"/>
          </a:xfrm>
        </p:spPr>
        <p:txBody>
          <a:bodyPr rtlCol="0"/>
          <a:lstStyle>
            <a:defPPr>
              <a:defRPr lang="en-GB"/>
            </a:defPPr>
          </a:lstStyle>
          <a:p>
            <a:pPr marL="457200" indent="-457200" rtl="0">
              <a:buFont typeface="Wingdings" panose="05000000000000000000" pitchFamily="2" charset="2"/>
              <a:buChar char="v"/>
            </a:pPr>
            <a:r>
              <a:rPr lang="en-GB" b="0" i="0" cap="none" dirty="0">
                <a:solidFill>
                  <a:srgbClr val="0D0D0D"/>
                </a:solidFill>
                <a:effectLst/>
                <a:latin typeface="Söhne"/>
              </a:rPr>
              <a:t>Background </a:t>
            </a:r>
          </a:p>
          <a:p>
            <a:pPr marL="457200" indent="-457200" rtl="0">
              <a:buFont typeface="Wingdings" panose="05000000000000000000" pitchFamily="2" charset="2"/>
              <a:buChar char="v"/>
            </a:pPr>
            <a:r>
              <a:rPr lang="en-GB" b="0" i="0" cap="none" dirty="0">
                <a:solidFill>
                  <a:srgbClr val="0D0D0D"/>
                </a:solidFill>
                <a:effectLst/>
                <a:latin typeface="Söhne"/>
              </a:rPr>
              <a:t>Understanding AtliQs Business Operations </a:t>
            </a:r>
          </a:p>
          <a:p>
            <a:pPr marL="457200" indent="-457200" rtl="0">
              <a:buFont typeface="Wingdings" panose="05000000000000000000" pitchFamily="2" charset="2"/>
              <a:buChar char="v"/>
            </a:pPr>
            <a:r>
              <a:rPr lang="en-GB" b="0" i="0" cap="none" dirty="0">
                <a:solidFill>
                  <a:srgbClr val="0D0D0D"/>
                </a:solidFill>
                <a:effectLst/>
                <a:latin typeface="Söhne"/>
              </a:rPr>
              <a:t>Familiarizing With Input Data </a:t>
            </a:r>
          </a:p>
          <a:p>
            <a:pPr marL="457200" indent="-457200" rtl="0">
              <a:buFont typeface="Wingdings" panose="05000000000000000000" pitchFamily="2" charset="2"/>
              <a:buChar char="v"/>
            </a:pPr>
            <a:r>
              <a:rPr lang="en-GB" b="0" i="0" cap="none" dirty="0">
                <a:solidFill>
                  <a:srgbClr val="0D0D0D"/>
                </a:solidFill>
                <a:effectLst/>
                <a:latin typeface="Söhne"/>
              </a:rPr>
              <a:t>Addressing Ad-hoc Requests Through Query Results, Visualization, And Insights</a:t>
            </a:r>
            <a:endParaRPr lang="en-GB" cap="none" dirty="0"/>
          </a:p>
          <a:p>
            <a:pPr rtl="0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212307" y="4473526"/>
            <a:ext cx="3013644" cy="1761925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GB"/>
            </a:defPPr>
          </a:lstStyle>
          <a:p>
            <a:pPr algn="ctr" rtl="0"/>
            <a:endParaRPr lang="en-GB" dirty="0">
              <a:solidFill>
                <a:schemeClr val="accent1"/>
              </a:solidFill>
            </a:endParaRP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1B5DD759-D018-92A6-F5B4-8A791F1DB07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8581" r="8581"/>
          <a:stretch>
            <a:fillRect/>
          </a:stretch>
        </p:blipFill>
        <p:spPr>
          <a:xfrm>
            <a:off x="1048751" y="654639"/>
            <a:ext cx="4597556" cy="5564767"/>
          </a:xfrm>
        </p:spPr>
      </p:pic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27946-0930-C5BC-3B17-2EDCA9770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934860C-B1ED-BC57-9D38-1A584A449572}"/>
              </a:ext>
            </a:extLst>
          </p:cNvPr>
          <p:cNvSpPr/>
          <p:nvPr/>
        </p:nvSpPr>
        <p:spPr>
          <a:xfrm>
            <a:off x="1" y="0"/>
            <a:ext cx="1180795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6062A-47D9-D287-DD2F-F6C129B5F99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107518-FC30-5930-8F64-6D59B5DB4F2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20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D638DC-8314-E76C-7AB2-680E1A27DEC6}"/>
              </a:ext>
            </a:extLst>
          </p:cNvPr>
          <p:cNvSpPr txBox="1"/>
          <p:nvPr/>
        </p:nvSpPr>
        <p:spPr>
          <a:xfrm>
            <a:off x="1978692" y="269023"/>
            <a:ext cx="8619508" cy="1323439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Get the complete report for the gross sales amount for the customer '</a:t>
            </a:r>
            <a:r>
              <a:rPr lang="en-GB" sz="2000" dirty="0" err="1"/>
              <a:t>AtliQ</a:t>
            </a:r>
            <a:r>
              <a:rPr lang="en-GB" sz="2000" dirty="0"/>
              <a:t> Exclusive' for each month.</a:t>
            </a:r>
          </a:p>
          <a:p>
            <a:r>
              <a:rPr lang="en-GB" sz="2000" dirty="0"/>
              <a:t>This analysis helps to get an idea of low and high-performing months and take strategic decisions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D85D43D-8A45-9028-8528-1493F4089C85}"/>
              </a:ext>
            </a:extLst>
          </p:cNvPr>
          <p:cNvSpPr/>
          <p:nvPr/>
        </p:nvSpPr>
        <p:spPr>
          <a:xfrm>
            <a:off x="4712677" y="3310236"/>
            <a:ext cx="1842866" cy="1951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9998A86-421E-CAD2-B5B2-DBE6EDCF93FA}"/>
              </a:ext>
            </a:extLst>
          </p:cNvPr>
          <p:cNvSpPr/>
          <p:nvPr/>
        </p:nvSpPr>
        <p:spPr>
          <a:xfrm>
            <a:off x="396978" y="202158"/>
            <a:ext cx="829994" cy="79388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15C863-EFA9-89C7-DEDF-1F04820FC9DC}"/>
              </a:ext>
            </a:extLst>
          </p:cNvPr>
          <p:cNvSpPr txBox="1"/>
          <p:nvPr/>
        </p:nvSpPr>
        <p:spPr>
          <a:xfrm>
            <a:off x="1226972" y="1685297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Query</a:t>
            </a:r>
            <a:endParaRPr lang="en-GB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8F9C70-214E-C8DF-E0E3-AD9672C1392F}"/>
              </a:ext>
            </a:extLst>
          </p:cNvPr>
          <p:cNvSpPr txBox="1"/>
          <p:nvPr/>
        </p:nvSpPr>
        <p:spPr>
          <a:xfrm>
            <a:off x="9101517" y="1777092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Result</a:t>
            </a:r>
            <a:endParaRPr lang="en-GB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EC2A01-9082-FBE0-CB6C-EE9641B9E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08" y="2147464"/>
            <a:ext cx="7201427" cy="42814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77EF9-26D3-1C7F-9597-B484148351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3435" y="2244193"/>
            <a:ext cx="2600688" cy="21624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02F0CD-B772-7915-2BA2-36CA48D73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2488" y="4485564"/>
            <a:ext cx="2581635" cy="194337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A9DAD57-D4F4-EEB7-10F5-A907940B5670}"/>
              </a:ext>
            </a:extLst>
          </p:cNvPr>
          <p:cNvCxnSpPr/>
          <p:nvPr/>
        </p:nvCxnSpPr>
        <p:spPr>
          <a:xfrm>
            <a:off x="7937442" y="3775099"/>
            <a:ext cx="188507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55899F6-577D-3F16-C6A0-E8AD5C0E6087}"/>
              </a:ext>
            </a:extLst>
          </p:cNvPr>
          <p:cNvCxnSpPr/>
          <p:nvPr/>
        </p:nvCxnSpPr>
        <p:spPr>
          <a:xfrm>
            <a:off x="7937442" y="4412319"/>
            <a:ext cx="1885071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FFE6BF-58B4-004B-34DF-7CE8C3651943}"/>
              </a:ext>
            </a:extLst>
          </p:cNvPr>
          <p:cNvCxnSpPr/>
          <p:nvPr/>
        </p:nvCxnSpPr>
        <p:spPr>
          <a:xfrm>
            <a:off x="7937442" y="5784434"/>
            <a:ext cx="1885071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A65568D-CEC7-0954-FCB7-081B3B7DC03B}"/>
              </a:ext>
            </a:extLst>
          </p:cNvPr>
          <p:cNvCxnSpPr/>
          <p:nvPr/>
        </p:nvCxnSpPr>
        <p:spPr>
          <a:xfrm>
            <a:off x="7948885" y="6447960"/>
            <a:ext cx="1885071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5A1AAD7-1140-E1F6-15D3-0FB0EAB8A31B}"/>
              </a:ext>
            </a:extLst>
          </p:cNvPr>
          <p:cNvSpPr txBox="1"/>
          <p:nvPr/>
        </p:nvSpPr>
        <p:spPr>
          <a:xfrm>
            <a:off x="10274123" y="3562235"/>
            <a:ext cx="1445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High Performing Months</a:t>
            </a:r>
            <a:endParaRPr lang="en-GB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88644A7-690B-53C3-7D1E-3A5D58C59161}"/>
              </a:ext>
            </a:extLst>
          </p:cNvPr>
          <p:cNvSpPr txBox="1"/>
          <p:nvPr/>
        </p:nvSpPr>
        <p:spPr>
          <a:xfrm>
            <a:off x="10318103" y="5593236"/>
            <a:ext cx="1445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/>
              <a:t>High Performing Months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74016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D1A963-F680-28CB-01BB-B94F272CB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BC92C64-5B82-58D5-06B9-AB3CD1AA94C9}"/>
              </a:ext>
            </a:extLst>
          </p:cNvPr>
          <p:cNvSpPr/>
          <p:nvPr/>
        </p:nvSpPr>
        <p:spPr>
          <a:xfrm>
            <a:off x="1" y="0"/>
            <a:ext cx="1180795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9BA27D-5927-F65C-FDBE-CA652BB624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D4CFB2-A720-0D7C-B834-802B754B007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21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EE0D2-781D-3F95-9798-1C4138DCF6D5}"/>
              </a:ext>
            </a:extLst>
          </p:cNvPr>
          <p:cNvSpPr txBox="1"/>
          <p:nvPr/>
        </p:nvSpPr>
        <p:spPr>
          <a:xfrm>
            <a:off x="1978692" y="269023"/>
            <a:ext cx="8619508" cy="400110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In which quarter of 2020, got the maximum total sold quantity? 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D28CD15-E7E9-A47F-0A4B-9371742D8CA9}"/>
              </a:ext>
            </a:extLst>
          </p:cNvPr>
          <p:cNvSpPr/>
          <p:nvPr/>
        </p:nvSpPr>
        <p:spPr>
          <a:xfrm>
            <a:off x="4712677" y="3310236"/>
            <a:ext cx="1842866" cy="1951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B79D62E5-870D-9EFA-B4EF-1A446D3D0CF6}"/>
              </a:ext>
            </a:extLst>
          </p:cNvPr>
          <p:cNvSpPr/>
          <p:nvPr/>
        </p:nvSpPr>
        <p:spPr>
          <a:xfrm>
            <a:off x="396978" y="202158"/>
            <a:ext cx="829994" cy="79388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624E8-96E3-A74F-4B3D-0D47239281B6}"/>
              </a:ext>
            </a:extLst>
          </p:cNvPr>
          <p:cNvSpPr txBox="1"/>
          <p:nvPr/>
        </p:nvSpPr>
        <p:spPr>
          <a:xfrm>
            <a:off x="1226972" y="1685297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Query</a:t>
            </a:r>
            <a:endParaRPr lang="en-GB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88B7C7-736A-A668-13C9-C4EA06E8F211}"/>
              </a:ext>
            </a:extLst>
          </p:cNvPr>
          <p:cNvSpPr txBox="1"/>
          <p:nvPr/>
        </p:nvSpPr>
        <p:spPr>
          <a:xfrm>
            <a:off x="9101517" y="1777092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Result</a:t>
            </a:r>
            <a:endParaRPr lang="en-GB" u="sn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250F0A-60F9-10BA-23DB-B066025CBE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07" t="23597" r="28499" b="35872"/>
          <a:stretch/>
        </p:blipFill>
        <p:spPr>
          <a:xfrm>
            <a:off x="562707" y="2146424"/>
            <a:ext cx="5992836" cy="402929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0F7ADE-0C72-628C-AAC8-B333D4936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13" t="72257" r="64194" b="14102"/>
          <a:stretch/>
        </p:blipFill>
        <p:spPr>
          <a:xfrm>
            <a:off x="6920533" y="2441191"/>
            <a:ext cx="3825337" cy="3182004"/>
          </a:xfrm>
          <a:prstGeom prst="rect">
            <a:avLst/>
          </a:prstGeom>
        </p:spPr>
      </p:pic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E294E51D-5447-E633-0E86-257B2CEB76A3}"/>
              </a:ext>
            </a:extLst>
          </p:cNvPr>
          <p:cNvSpPr/>
          <p:nvPr/>
        </p:nvSpPr>
        <p:spPr>
          <a:xfrm>
            <a:off x="9568404" y="4902661"/>
            <a:ext cx="1984483" cy="1686316"/>
          </a:xfrm>
          <a:prstGeom prst="wedgeEllipse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Max qty sold in Q1 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29C39C20-42D9-C3A4-7462-86838C1BADB2}"/>
              </a:ext>
            </a:extLst>
          </p:cNvPr>
          <p:cNvSpPr/>
          <p:nvPr/>
        </p:nvSpPr>
        <p:spPr>
          <a:xfrm rot="8290709">
            <a:off x="9565572" y="2986876"/>
            <a:ext cx="247396" cy="210093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4859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9CF7F-7B0F-EBBC-A447-325C56BD04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35EB66-269F-191F-1BD3-6BC249A189EB}"/>
              </a:ext>
            </a:extLst>
          </p:cNvPr>
          <p:cNvSpPr/>
          <p:nvPr/>
        </p:nvSpPr>
        <p:spPr>
          <a:xfrm>
            <a:off x="1" y="0"/>
            <a:ext cx="1180795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7136DA-AFB5-EB3E-2069-972886601E2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890C9-84B5-7C50-5022-2EFAEF6B400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22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F3635A-3E49-4159-0629-BA98F173A841}"/>
              </a:ext>
            </a:extLst>
          </p:cNvPr>
          <p:cNvSpPr txBox="1"/>
          <p:nvPr/>
        </p:nvSpPr>
        <p:spPr>
          <a:xfrm>
            <a:off x="1978692" y="269023"/>
            <a:ext cx="8619508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Which channel helped to bring more gross sales in the fiscal year 2021 and the percentage of contribution?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95F9C8-F78D-BBDA-BDF7-A07DF1B137DF}"/>
              </a:ext>
            </a:extLst>
          </p:cNvPr>
          <p:cNvSpPr/>
          <p:nvPr/>
        </p:nvSpPr>
        <p:spPr>
          <a:xfrm>
            <a:off x="4712677" y="3310236"/>
            <a:ext cx="1842866" cy="1951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240FA07-9D32-365B-1CE9-146EE090243F}"/>
              </a:ext>
            </a:extLst>
          </p:cNvPr>
          <p:cNvSpPr/>
          <p:nvPr/>
        </p:nvSpPr>
        <p:spPr>
          <a:xfrm>
            <a:off x="396978" y="202158"/>
            <a:ext cx="829994" cy="79388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45EF3C-E915-C04E-ED48-322F7BE639F0}"/>
              </a:ext>
            </a:extLst>
          </p:cNvPr>
          <p:cNvSpPr txBox="1"/>
          <p:nvPr/>
        </p:nvSpPr>
        <p:spPr>
          <a:xfrm>
            <a:off x="1226972" y="1685297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Query</a:t>
            </a:r>
            <a:endParaRPr lang="en-GB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6F03693-CA15-87BC-421E-6F5860E2981F}"/>
              </a:ext>
            </a:extLst>
          </p:cNvPr>
          <p:cNvSpPr txBox="1"/>
          <p:nvPr/>
        </p:nvSpPr>
        <p:spPr>
          <a:xfrm>
            <a:off x="9101517" y="1777092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Result</a:t>
            </a:r>
            <a:endParaRPr lang="en-GB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37DC8E-34B6-77C0-E67D-DD05131E5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54" t="21799" r="39512" b="29375"/>
          <a:stretch/>
        </p:blipFill>
        <p:spPr>
          <a:xfrm>
            <a:off x="642661" y="2146424"/>
            <a:ext cx="5261316" cy="43140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5B887E-DA55-CFC5-7E88-88D5A78E3A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29" t="76610" r="61787" b="12387"/>
          <a:stretch/>
        </p:blipFill>
        <p:spPr>
          <a:xfrm>
            <a:off x="6744602" y="2591684"/>
            <a:ext cx="4371848" cy="211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582073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2E380D-A504-0DEC-3F38-953F0D49B3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7A6013-C020-A03A-9A8C-E3A42A175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Consumer goods ad-hoc insights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F3830D-9627-023F-5039-7DF1535A65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23</a:t>
            </a:fld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54A5F1-98EB-A56D-A447-77D6C1129ED4}"/>
              </a:ext>
            </a:extLst>
          </p:cNvPr>
          <p:cNvSpPr txBox="1"/>
          <p:nvPr/>
        </p:nvSpPr>
        <p:spPr>
          <a:xfrm>
            <a:off x="1702190" y="462829"/>
            <a:ext cx="86687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Retailor sales dominate with 73.2% of total sales, indicating their pivotal role.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Direct sales contribute significantly at 16.5 %, while Distributor sales, though lower at 11.3 %, still represent a notable share. </a:t>
            </a:r>
            <a:endParaRPr lang="en-GB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219C95F-ECE0-5650-856E-94CB98D2CA5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053883" y="2223195"/>
            <a:ext cx="7413674" cy="4171976"/>
          </a:xfr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C7981-B19A-7E21-A12E-46A0AA709E1F}"/>
              </a:ext>
            </a:extLst>
          </p:cNvPr>
          <p:cNvSpPr txBox="1"/>
          <p:nvPr/>
        </p:nvSpPr>
        <p:spPr>
          <a:xfrm>
            <a:off x="5359791" y="6035040"/>
            <a:ext cx="40374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All the values are in millions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861497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A2AC2-7220-D669-F560-0C2E79844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8C4D507-A1BF-8811-6183-08AD6E7A9BF5}"/>
              </a:ext>
            </a:extLst>
          </p:cNvPr>
          <p:cNvSpPr/>
          <p:nvPr/>
        </p:nvSpPr>
        <p:spPr>
          <a:xfrm>
            <a:off x="1" y="0"/>
            <a:ext cx="11807952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E61A5-B1C9-C67B-6852-DC4A40FAF19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F42C5-DCC3-3F4F-D57C-0D32EA2560C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24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841B8B-0CC9-57DC-B616-E1FF8BF660D0}"/>
              </a:ext>
            </a:extLst>
          </p:cNvPr>
          <p:cNvSpPr txBox="1"/>
          <p:nvPr/>
        </p:nvSpPr>
        <p:spPr>
          <a:xfrm>
            <a:off x="1978692" y="269023"/>
            <a:ext cx="8619508" cy="707886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r>
              <a:rPr lang="en-GB" sz="2000" dirty="0"/>
              <a:t>Get the Top 3 products in each division that have a high total sold quantity in the fiscal_year 2021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4ED810-7CCB-CC6A-A57A-93C064A935BD}"/>
              </a:ext>
            </a:extLst>
          </p:cNvPr>
          <p:cNvSpPr/>
          <p:nvPr/>
        </p:nvSpPr>
        <p:spPr>
          <a:xfrm>
            <a:off x="4712677" y="3310236"/>
            <a:ext cx="1842866" cy="1951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7648CBF-55C0-D5C1-8419-99EFE8E7773D}"/>
              </a:ext>
            </a:extLst>
          </p:cNvPr>
          <p:cNvSpPr/>
          <p:nvPr/>
        </p:nvSpPr>
        <p:spPr>
          <a:xfrm>
            <a:off x="396978" y="202158"/>
            <a:ext cx="829994" cy="79388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b="1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77FD6-D81F-326D-D286-44CCD59C0A60}"/>
              </a:ext>
            </a:extLst>
          </p:cNvPr>
          <p:cNvSpPr txBox="1"/>
          <p:nvPr/>
        </p:nvSpPr>
        <p:spPr>
          <a:xfrm>
            <a:off x="1226972" y="1685297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Query</a:t>
            </a:r>
            <a:endParaRPr lang="en-GB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8329EF-5D0D-EAFE-0449-8DE112FB9607}"/>
              </a:ext>
            </a:extLst>
          </p:cNvPr>
          <p:cNvSpPr txBox="1"/>
          <p:nvPr/>
        </p:nvSpPr>
        <p:spPr>
          <a:xfrm>
            <a:off x="9101517" y="1777092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Result</a:t>
            </a:r>
            <a:endParaRPr lang="en-GB" u="sn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7634F0B-C521-8AAE-8C2C-C932CCCD6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2831" y="2444228"/>
            <a:ext cx="4601073" cy="3172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9FDF007-B35E-D6A3-6466-3F2324B32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353" y="2444227"/>
            <a:ext cx="5711953" cy="317226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22495956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F3125-DDBF-4BC6-4FF5-66FC0D0A54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CFBE2F-ABC7-7C02-0B5A-A0215417D3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Consumer goods ad-hoc insights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CEF5F4-BEE7-27CB-2883-92EC0218AB8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25</a:t>
            </a:fld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CCFC1AD-6037-B95F-337F-8D77C16FEDC1}"/>
              </a:ext>
            </a:extLst>
          </p:cNvPr>
          <p:cNvSpPr txBox="1"/>
          <p:nvPr/>
        </p:nvSpPr>
        <p:spPr>
          <a:xfrm>
            <a:off x="575454" y="800799"/>
            <a:ext cx="28649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top 3 selling products in the N &amp; S divisions are Pen drives, collectively contributing </a:t>
            </a:r>
            <a:r>
              <a:rPr lang="en-GB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20 lakhs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in sold quantity.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F4482E-7515-6C09-A4E3-EA9D2995C4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47" y="2512021"/>
            <a:ext cx="3734321" cy="3353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69F45F-1710-A821-BDAB-567BF3F42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9619" y="2483442"/>
            <a:ext cx="3591426" cy="33818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BD3BF6-81D7-291B-2947-512ED7391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796" y="2473916"/>
            <a:ext cx="3648584" cy="3391373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A756081-62B0-90AE-80E8-E090BC10BA7D}"/>
              </a:ext>
            </a:extLst>
          </p:cNvPr>
          <p:cNvCxnSpPr/>
          <p:nvPr/>
        </p:nvCxnSpPr>
        <p:spPr>
          <a:xfrm>
            <a:off x="3996918" y="2001128"/>
            <a:ext cx="0" cy="4375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150F00A-F676-043D-8289-62E4C5A5FBE4}"/>
              </a:ext>
            </a:extLst>
          </p:cNvPr>
          <p:cNvCxnSpPr/>
          <p:nvPr/>
        </p:nvCxnSpPr>
        <p:spPr>
          <a:xfrm>
            <a:off x="7974884" y="2001128"/>
            <a:ext cx="0" cy="437505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CB8C94F9-DEF3-7029-83F3-F616829D417D}"/>
              </a:ext>
            </a:extLst>
          </p:cNvPr>
          <p:cNvSpPr/>
          <p:nvPr/>
        </p:nvSpPr>
        <p:spPr>
          <a:xfrm>
            <a:off x="3070928" y="3956537"/>
            <a:ext cx="450166" cy="464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3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F84AE06-118B-DEE4-7370-5595A2321E29}"/>
              </a:ext>
            </a:extLst>
          </p:cNvPr>
          <p:cNvSpPr/>
          <p:nvPr/>
        </p:nvSpPr>
        <p:spPr>
          <a:xfrm>
            <a:off x="1840388" y="3937484"/>
            <a:ext cx="450166" cy="464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2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ABF7BFD-AE17-B46F-406B-CD91D7CC1C8F}"/>
              </a:ext>
            </a:extLst>
          </p:cNvPr>
          <p:cNvSpPr/>
          <p:nvPr/>
        </p:nvSpPr>
        <p:spPr>
          <a:xfrm>
            <a:off x="631780" y="3937483"/>
            <a:ext cx="450166" cy="464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4977B64-C741-312B-A1E3-B568B4C7E224}"/>
              </a:ext>
            </a:extLst>
          </p:cNvPr>
          <p:cNvSpPr/>
          <p:nvPr/>
        </p:nvSpPr>
        <p:spPr>
          <a:xfrm>
            <a:off x="7022227" y="3956536"/>
            <a:ext cx="450166" cy="464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3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2E1C078-A35A-803B-6819-8028D5337D8D}"/>
              </a:ext>
            </a:extLst>
          </p:cNvPr>
          <p:cNvSpPr/>
          <p:nvPr/>
        </p:nvSpPr>
        <p:spPr>
          <a:xfrm>
            <a:off x="5791687" y="3937483"/>
            <a:ext cx="450166" cy="464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2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DF0A3A8-2C25-7489-E4B2-8FF8721F108E}"/>
              </a:ext>
            </a:extLst>
          </p:cNvPr>
          <p:cNvSpPr/>
          <p:nvPr/>
        </p:nvSpPr>
        <p:spPr>
          <a:xfrm>
            <a:off x="4583079" y="3937482"/>
            <a:ext cx="450166" cy="464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9C10ADF-B85D-2328-EF35-77C81D3A1FDE}"/>
              </a:ext>
            </a:extLst>
          </p:cNvPr>
          <p:cNvSpPr/>
          <p:nvPr/>
        </p:nvSpPr>
        <p:spPr>
          <a:xfrm>
            <a:off x="10898569" y="3933962"/>
            <a:ext cx="450166" cy="464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3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565CCFD-8F69-A975-F2A2-A7D2B9CEB46D}"/>
              </a:ext>
            </a:extLst>
          </p:cNvPr>
          <p:cNvSpPr/>
          <p:nvPr/>
        </p:nvSpPr>
        <p:spPr>
          <a:xfrm>
            <a:off x="9668029" y="3914909"/>
            <a:ext cx="450166" cy="464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2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4D71641-8CAD-448B-11BA-3B353BF0B915}"/>
              </a:ext>
            </a:extLst>
          </p:cNvPr>
          <p:cNvSpPr/>
          <p:nvPr/>
        </p:nvSpPr>
        <p:spPr>
          <a:xfrm>
            <a:off x="8459421" y="3914908"/>
            <a:ext cx="450166" cy="46423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1</a:t>
            </a:r>
            <a:endParaRPr lang="en-GB" b="1" dirty="0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47BF4A7-D1A8-F981-0A7B-ABFAC4668C10}"/>
              </a:ext>
            </a:extLst>
          </p:cNvPr>
          <p:cNvSpPr txBox="1"/>
          <p:nvPr/>
        </p:nvSpPr>
        <p:spPr>
          <a:xfrm>
            <a:off x="1081946" y="6291069"/>
            <a:ext cx="19889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N &amp; S</a:t>
            </a:r>
            <a:endParaRPr lang="en-GB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A128A98-A1B9-E6B7-A52B-C8E71591155D}"/>
              </a:ext>
            </a:extLst>
          </p:cNvPr>
          <p:cNvSpPr txBox="1"/>
          <p:nvPr/>
        </p:nvSpPr>
        <p:spPr>
          <a:xfrm>
            <a:off x="5079081" y="6291069"/>
            <a:ext cx="19889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 &amp; A</a:t>
            </a:r>
            <a:endParaRPr lang="en-GB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C9A65D-F6EF-AB00-D2F5-28EF08966C87}"/>
              </a:ext>
            </a:extLst>
          </p:cNvPr>
          <p:cNvSpPr txBox="1"/>
          <p:nvPr/>
        </p:nvSpPr>
        <p:spPr>
          <a:xfrm>
            <a:off x="9013125" y="6291069"/>
            <a:ext cx="198897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IN" b="1" dirty="0"/>
              <a:t>PC</a:t>
            </a:r>
            <a:endParaRPr lang="en-GB" b="1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E5C5AD-04F1-9060-1723-B872E4B68A8D}"/>
              </a:ext>
            </a:extLst>
          </p:cNvPr>
          <p:cNvSpPr txBox="1"/>
          <p:nvPr/>
        </p:nvSpPr>
        <p:spPr>
          <a:xfrm>
            <a:off x="4641087" y="793224"/>
            <a:ext cx="286496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top 3 selling products in the P &amp; A divisions mouse, collectively contributing 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  <a:latin typeface="Söhne"/>
              </a:rPr>
              <a:t>12</a:t>
            </a:r>
            <a:r>
              <a:rPr lang="en-GB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 lakhs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 in sold quantity.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D0D04D-EC48-635C-8483-3C22CB222F7A}"/>
              </a:ext>
            </a:extLst>
          </p:cNvPr>
          <p:cNvSpPr txBox="1"/>
          <p:nvPr/>
        </p:nvSpPr>
        <p:spPr>
          <a:xfrm>
            <a:off x="8412877" y="783698"/>
            <a:ext cx="286496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The top 3 selling products in the PC divisions are Personal Computers, collectively contributing </a:t>
            </a:r>
            <a:r>
              <a:rPr lang="en-GB" b="1" i="0" dirty="0">
                <a:solidFill>
                  <a:schemeClr val="accent1">
                    <a:lumMod val="75000"/>
                  </a:schemeClr>
                </a:solidFill>
                <a:effectLst/>
                <a:latin typeface="Söhne"/>
              </a:rPr>
              <a:t>51 Thousands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in sold quantity.</a:t>
            </a:r>
          </a:p>
        </p:txBody>
      </p:sp>
    </p:spTree>
    <p:extLst>
      <p:ext uri="{BB962C8B-B14F-4D97-AF65-F5344CB8AC3E}">
        <p14:creationId xmlns:p14="http://schemas.microsoft.com/office/powerpoint/2010/main" val="1987319018"/>
      </p:ext>
    </p:extLst>
  </p:cSld>
  <p:clrMapOvr>
    <a:masterClrMapping/>
  </p:clrMapOvr>
  <p:transition spd="slow">
    <p:randomBar dir="vert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C921613-A2A4-672F-8CE1-64641C51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A1D41D-0857-3138-ACC8-642FAC688F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80012" y="4542790"/>
            <a:ext cx="2226360" cy="1530417"/>
          </a:xfrm>
          <a:ln>
            <a:solidFill>
              <a:schemeClr val="tx1"/>
            </a:solidFill>
          </a:ln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dirty="0"/>
              <a:t>Dhaval </a:t>
            </a:r>
          </a:p>
          <a:p>
            <a:pPr algn="ctr" rtl="0"/>
            <a:r>
              <a:rPr lang="en-GB" dirty="0"/>
              <a:t>Patel</a:t>
            </a:r>
          </a:p>
          <a:p>
            <a:pPr rtl="0"/>
            <a:endParaRPr lang="en-GB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D06328D1-86D0-5845-5BEB-2B038E46A1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821273" y="5585681"/>
            <a:ext cx="1943837" cy="347662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dirty="0"/>
              <a:t>Founder - Codebasics</a:t>
            </a:r>
          </a:p>
          <a:p>
            <a:pPr algn="ctr" rtl="0"/>
            <a:endParaRPr lang="en-GB" dirty="0"/>
          </a:p>
          <a:p>
            <a:pPr algn="ctr" rtl="0"/>
            <a:endParaRPr lang="en-GB" dirty="0"/>
          </a:p>
        </p:txBody>
      </p:sp>
      <p:sp>
        <p:nvSpPr>
          <p:cNvPr id="57" name="Text Placeholder 56">
            <a:extLst>
              <a:ext uri="{FF2B5EF4-FFF2-40B4-BE49-F238E27FC236}">
                <a16:creationId xmlns:a16="http://schemas.microsoft.com/office/drawing/2014/main" id="{E965E90D-D692-724C-5D50-9041F3568A5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33088" y="4542790"/>
            <a:ext cx="2267781" cy="1530417"/>
          </a:xfrm>
          <a:ln>
            <a:solidFill>
              <a:schemeClr val="tx1"/>
            </a:solidFill>
          </a:ln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dirty="0"/>
              <a:t>Hemanand</a:t>
            </a:r>
          </a:p>
          <a:p>
            <a:pPr algn="ctr" rtl="0"/>
            <a:r>
              <a:rPr lang="en-GB" dirty="0"/>
              <a:t>Vadivel</a:t>
            </a:r>
          </a:p>
          <a:p>
            <a:pPr rtl="0"/>
            <a:endParaRPr lang="en-GB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12570BC-1064-302D-FEA4-8465C3B6EB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331501" y="5550586"/>
            <a:ext cx="1943837" cy="347662"/>
          </a:xfrm>
        </p:spPr>
        <p:txBody>
          <a:bodyPr rtlCol="0"/>
          <a:lstStyle>
            <a:defPPr>
              <a:defRPr lang="en-GB"/>
            </a:defPPr>
          </a:lstStyle>
          <a:p>
            <a:pPr algn="ctr" rtl="0"/>
            <a:r>
              <a:rPr lang="en-GB" dirty="0"/>
              <a:t>Co-Founder - Codebasics</a:t>
            </a:r>
          </a:p>
          <a:p>
            <a:pPr algn="ctr" rtl="0"/>
            <a:endParaRPr lang="en-GB" dirty="0"/>
          </a:p>
          <a:p>
            <a:pPr algn="ctr" rtl="0"/>
            <a:endParaRPr lang="en-GB" dirty="0"/>
          </a:p>
          <a:p>
            <a:pPr rtl="0"/>
            <a:endParaRPr lang="en-GB" dirty="0"/>
          </a:p>
        </p:txBody>
      </p:sp>
      <p:sp>
        <p:nvSpPr>
          <p:cNvPr id="59" name="Footer Placeholder 58">
            <a:extLst>
              <a:ext uri="{FF2B5EF4-FFF2-40B4-BE49-F238E27FC236}">
                <a16:creationId xmlns:a16="http://schemas.microsoft.com/office/drawing/2014/main" id="{F1FF8459-BD47-4502-A26F-B546D64F37B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Consumer goods ad-hoc insights</a:t>
            </a:r>
          </a:p>
        </p:txBody>
      </p:sp>
      <p:sp>
        <p:nvSpPr>
          <p:cNvPr id="60" name="Slide Number Placeholder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26</a:t>
            </a:fld>
            <a:endParaRPr lang="en-GB" dirty="0"/>
          </a:p>
        </p:txBody>
      </p:sp>
      <p:pic>
        <p:nvPicPr>
          <p:cNvPr id="9218" name="Picture 2" descr="Dhaval Patel on LinkedIn: #people #career #grateful | 180 comments">
            <a:extLst>
              <a:ext uri="{FF2B5EF4-FFF2-40B4-BE49-F238E27FC236}">
                <a16:creationId xmlns:a16="http://schemas.microsoft.com/office/drawing/2014/main" id="{8BAA81D4-1DD7-0B4E-4C63-FC74BBC21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9811" y="1758108"/>
            <a:ext cx="2216561" cy="29297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odebasics Launches #IamScamAware Campaign to Protect Students from Ed-Tech  Scams">
            <a:extLst>
              <a:ext uri="{FF2B5EF4-FFF2-40B4-BE49-F238E27FC236}">
                <a16:creationId xmlns:a16="http://schemas.microsoft.com/office/drawing/2014/main" id="{DBD1C280-B1DF-2958-4A7B-765492072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5"/>
          <a:stretch/>
        </p:blipFill>
        <p:spPr bwMode="auto">
          <a:xfrm>
            <a:off x="8133088" y="1758107"/>
            <a:ext cx="2267781" cy="29297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3127112"/>
      </p:ext>
    </p:extLst>
  </p:cSld>
  <p:clrMapOvr>
    <a:masterClrMapping/>
  </p:clrMapOvr>
  <p:transition spd="slow">
    <p:randomBar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/>
              <a:t>THANK YOU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7"/>
            <a:ext cx="5444517" cy="2103375"/>
          </a:xfrm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/>
              <a:t>Manoj Sonawane</a:t>
            </a:r>
          </a:p>
          <a:p>
            <a:pPr rtl="0"/>
            <a:r>
              <a:rPr lang="en-GB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manojsonawane133@gmail.com</a:t>
            </a:r>
            <a:endParaRPr lang="en-GB" dirty="0"/>
          </a:p>
          <a:p>
            <a:pPr rtl="0"/>
            <a:r>
              <a:rPr lang="en-GB" dirty="0">
                <a:hlinkClick r:id="rId4"/>
              </a:rPr>
              <a:t>LinkedIn</a:t>
            </a:r>
            <a:endParaRPr lang="en-GB" dirty="0"/>
          </a:p>
          <a:p>
            <a:pPr rtl="0"/>
            <a:r>
              <a:rPr lang="en-GB" dirty="0">
                <a:hlinkClick r:id="rId5"/>
              </a:rPr>
              <a:t>GitHub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Consumer goods ad-hoc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27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B410FF9-37FD-5EAF-2DE3-BCFD99C3B516}"/>
              </a:ext>
            </a:extLst>
          </p:cNvPr>
          <p:cNvSpPr/>
          <p:nvPr/>
        </p:nvSpPr>
        <p:spPr>
          <a:xfrm>
            <a:off x="1" y="0"/>
            <a:ext cx="5655212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2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8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31" y="884981"/>
            <a:ext cx="5120639" cy="1128519"/>
          </a:xfrm>
          <a:noFill/>
        </p:spPr>
        <p:txBody>
          <a:bodyPr rtlCol="0"/>
          <a:lstStyle>
            <a:defPPr>
              <a:defRPr lang="en-GB"/>
            </a:defPPr>
          </a:lstStyle>
          <a:p>
            <a:pPr rtl="0"/>
            <a:r>
              <a:rPr lang="en-GB" dirty="0">
                <a:solidFill>
                  <a:schemeClr val="bg1"/>
                </a:solidFill>
              </a:rPr>
              <a:t>BACKGROUND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98813" y="478302"/>
            <a:ext cx="5571156" cy="6291068"/>
          </a:xfrm>
        </p:spPr>
        <p:txBody>
          <a:bodyPr rtlCol="0"/>
          <a:lstStyle>
            <a:defPPr>
              <a:defRPr lang="en-GB"/>
            </a:defPPr>
          </a:lstStyle>
          <a:p>
            <a:pPr algn="l"/>
            <a:r>
              <a:rPr lang="en-GB" b="1" dirty="0">
                <a:solidFill>
                  <a:srgbClr val="0D0D0D"/>
                </a:solidFill>
                <a:latin typeface="Söhne"/>
              </a:rPr>
              <a:t>INTRODUCTION</a:t>
            </a:r>
            <a:endParaRPr lang="en-GB" b="1" i="0" dirty="0">
              <a:solidFill>
                <a:srgbClr val="0D0D0D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Atliq Hardwares: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Leading computer hardware producer in India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Global Presence: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Expanded operations to other countries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Lack of Insights: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Management struggles to make quick and informed decisions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1" i="0" dirty="0">
                <a:solidFill>
                  <a:srgbClr val="0D0D0D"/>
                </a:solidFill>
                <a:effectLst/>
                <a:latin typeface="Söhne"/>
              </a:rPr>
              <a:t>Need for Expansion: </a:t>
            </a: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Recognized the necessity to strengthen data analytics capabilities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GB" b="0" i="0" dirty="0">
                <a:solidFill>
                  <a:srgbClr val="0D0D0D"/>
                </a:solidFill>
                <a:effectLst/>
                <a:latin typeface="Söhne"/>
              </a:rPr>
              <a:t>Recognizing the pivotal role of data analytics in driving competitive advantage, Atliq Hardwares is committed to bolstering its analytical capabilities to enable proactive decision-making and strategic foresight.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Consumer goods ad-hoc insights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3</a:t>
            </a:fld>
            <a:endParaRPr lang="en-GB" dirty="0"/>
          </a:p>
        </p:txBody>
      </p:sp>
      <p:pic>
        <p:nvPicPr>
          <p:cNvPr id="9" name="Picture 2" descr="Power BI | Project | Sales Insights Dashboard for AtliQ Hardware">
            <a:extLst>
              <a:ext uri="{FF2B5EF4-FFF2-40B4-BE49-F238E27FC236}">
                <a16:creationId xmlns:a16="http://schemas.microsoft.com/office/drawing/2014/main" id="{50F4F3CA-F4BF-141C-5152-6CA9718B0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31" y="1898394"/>
            <a:ext cx="3277772" cy="306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1F2045-DBCA-C053-EAD3-D549EDA88545}"/>
              </a:ext>
            </a:extLst>
          </p:cNvPr>
          <p:cNvSpPr txBox="1"/>
          <p:nvPr/>
        </p:nvSpPr>
        <p:spPr>
          <a:xfrm>
            <a:off x="1586367" y="5354805"/>
            <a:ext cx="20362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b="1" dirty="0"/>
              <a:t>AtliQ Hardwares</a:t>
            </a:r>
            <a:endParaRPr lang="en-GB" b="1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9942194-DF01-8A58-6B62-C280D697E7F3}"/>
              </a:ext>
            </a:extLst>
          </p:cNvPr>
          <p:cNvSpPr/>
          <p:nvPr/>
        </p:nvSpPr>
        <p:spPr>
          <a:xfrm>
            <a:off x="5045263" y="3705018"/>
            <a:ext cx="1111348" cy="113948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1</a:t>
            </a:r>
            <a:endParaRPr lang="en-GB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3721AA-A09D-1FCE-41B2-C065DAEAFC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rcRect l="3074" t="5129" r="3379" b="12820"/>
          <a:stretch/>
        </p:blipFill>
        <p:spPr>
          <a:xfrm>
            <a:off x="4032738" y="801858"/>
            <a:ext cx="7076049" cy="55532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6D737D-0395-BB8B-3DAA-83EB834309B1}"/>
              </a:ext>
            </a:extLst>
          </p:cNvPr>
          <p:cNvSpPr/>
          <p:nvPr/>
        </p:nvSpPr>
        <p:spPr>
          <a:xfrm>
            <a:off x="1" y="0"/>
            <a:ext cx="3727937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2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8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GB" b="1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69E6345-8FA8-B0C4-A206-F2CA3930099A}"/>
              </a:ext>
            </a:extLst>
          </p:cNvPr>
          <p:cNvSpPr/>
          <p:nvPr/>
        </p:nvSpPr>
        <p:spPr>
          <a:xfrm>
            <a:off x="304801" y="2565596"/>
            <a:ext cx="3017521" cy="172680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36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MARKET</a:t>
            </a:r>
            <a:endParaRPr lang="en-GB" sz="36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Footer Placeholder 10">
            <a:extLst>
              <a:ext uri="{FF2B5EF4-FFF2-40B4-BE49-F238E27FC236}">
                <a16:creationId xmlns:a16="http://schemas.microsoft.com/office/drawing/2014/main" id="{2503F64A-8575-AB3C-8335-C899D2A661C2}"/>
              </a:ext>
            </a:extLst>
          </p:cNvPr>
          <p:cNvSpPr txBox="1">
            <a:spLocks/>
          </p:cNvSpPr>
          <p:nvPr/>
        </p:nvSpPr>
        <p:spPr>
          <a:xfrm rot="16200000">
            <a:off x="8570976" y="3236976"/>
            <a:ext cx="6857999" cy="384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rtlCol="0"/>
          <a:lstStyle>
            <a:defPPr rtl="0">
              <a:defRPr lang="en-GB"/>
            </a:defPPr>
            <a:lvl1pPr marL="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en-GB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dirty="0">
                <a:solidFill>
                  <a:schemeClr val="bg1"/>
                </a:solidFill>
              </a:rPr>
              <a:t>CONSUMER GOODS AD-HOC INSIGHTS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AD430C6-4A8C-6432-E8BD-DCD678212CC2}"/>
              </a:ext>
            </a:extLst>
          </p:cNvPr>
          <p:cNvSpPr/>
          <p:nvPr/>
        </p:nvSpPr>
        <p:spPr>
          <a:xfrm>
            <a:off x="1257887" y="801858"/>
            <a:ext cx="1111348" cy="113948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2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8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2</a:t>
            </a:r>
            <a:endParaRPr lang="en-GB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946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2E1861-314D-8238-A270-F11B7C0DDA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C339FF-90ED-AD5E-D8DF-B52DD71CBF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5</a:t>
            </a:fld>
            <a:endParaRPr lang="en-GB" dirty="0"/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CAECD112-F34D-2910-E255-1093A1FED4B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619241825"/>
              </p:ext>
            </p:extLst>
          </p:nvPr>
        </p:nvGraphicFramePr>
        <p:xfrm>
          <a:off x="492370" y="2799472"/>
          <a:ext cx="3587261" cy="3896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2" name="Content Placeholder 10">
            <a:extLst>
              <a:ext uri="{FF2B5EF4-FFF2-40B4-BE49-F238E27FC236}">
                <a16:creationId xmlns:a16="http://schemas.microsoft.com/office/drawing/2014/main" id="{CB4F5980-91A6-F9B2-706A-646F5E786F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3558958"/>
              </p:ext>
            </p:extLst>
          </p:nvPr>
        </p:nvGraphicFramePr>
        <p:xfrm>
          <a:off x="4262278" y="2799472"/>
          <a:ext cx="3587261" cy="3884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64825206-3828-59D6-D0A0-5945D951A66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6732181"/>
              </p:ext>
            </p:extLst>
          </p:nvPr>
        </p:nvGraphicFramePr>
        <p:xfrm>
          <a:off x="8032186" y="3030183"/>
          <a:ext cx="3667444" cy="3653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12721FA-3163-2784-F054-FDE971E959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15126072"/>
              </p:ext>
            </p:extLst>
          </p:nvPr>
        </p:nvGraphicFramePr>
        <p:xfrm>
          <a:off x="492370" y="174440"/>
          <a:ext cx="10888393" cy="23999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15" name="Oval 14">
            <a:extLst>
              <a:ext uri="{FF2B5EF4-FFF2-40B4-BE49-F238E27FC236}">
                <a16:creationId xmlns:a16="http://schemas.microsoft.com/office/drawing/2014/main" id="{C98DB277-1379-9194-C5F6-C26811DF0670}"/>
              </a:ext>
            </a:extLst>
          </p:cNvPr>
          <p:cNvSpPr/>
          <p:nvPr/>
        </p:nvSpPr>
        <p:spPr>
          <a:xfrm>
            <a:off x="10696604" y="0"/>
            <a:ext cx="1111348" cy="113948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2000">
                <a:schemeClr val="accent1">
                  <a:lumMod val="45000"/>
                  <a:lumOff val="55000"/>
                </a:schemeClr>
              </a:gs>
              <a:gs pos="56000">
                <a:schemeClr val="accent1">
                  <a:lumMod val="45000"/>
                  <a:lumOff val="55000"/>
                </a:schemeClr>
              </a:gs>
              <a:gs pos="8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2</a:t>
            </a:r>
            <a:endParaRPr lang="en-GB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81525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59B4-DF4F-B531-F5E1-ABD1B1895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6596" y="330430"/>
            <a:ext cx="9298746" cy="478301"/>
          </a:xfrm>
        </p:spPr>
        <p:txBody>
          <a:bodyPr/>
          <a:lstStyle/>
          <a:p>
            <a:r>
              <a:rPr lang="en-IN" sz="2800" dirty="0"/>
              <a:t>Familiarizing with input data</a:t>
            </a:r>
            <a:endParaRPr lang="en-GB" sz="2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C4FBC-5B52-B570-40FC-DA46674DC9B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1C604-ACF6-E2F0-7B18-372F345462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6</a:t>
            </a:fld>
            <a:endParaRPr lang="en-GB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09B30BA-033B-2E59-3C73-24B1F50CF1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3047" y="1097280"/>
            <a:ext cx="10578904" cy="47126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CFC02-D8A3-433F-6733-DEF683436A63}"/>
              </a:ext>
            </a:extLst>
          </p:cNvPr>
          <p:cNvSpPr txBox="1"/>
          <p:nvPr/>
        </p:nvSpPr>
        <p:spPr>
          <a:xfrm>
            <a:off x="508547" y="6106403"/>
            <a:ext cx="11174905" cy="369332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r>
              <a:rPr lang="en-IN" dirty="0"/>
              <a:t>Consist of sales data for FY 2020 &amp; FY 2021</a:t>
            </a:r>
            <a:endParaRPr lang="en-GB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1C55C1-9B1B-42EE-BE9A-E1BB8336BD77}"/>
              </a:ext>
            </a:extLst>
          </p:cNvPr>
          <p:cNvSpPr/>
          <p:nvPr/>
        </p:nvSpPr>
        <p:spPr>
          <a:xfrm>
            <a:off x="765986" y="98801"/>
            <a:ext cx="849219" cy="87181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3</a:t>
            </a:r>
            <a:endParaRPr lang="en-GB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8128913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3288" y="2152357"/>
            <a:ext cx="4385445" cy="2293034"/>
          </a:xfrm>
        </p:spPr>
        <p:txBody>
          <a:bodyPr rtlCol="0"/>
          <a:lstStyle>
            <a:defPPr>
              <a:defRPr lang="en-GB"/>
            </a:defPPr>
          </a:lstStyle>
          <a:p>
            <a:br>
              <a:rPr lang="en-GB" dirty="0"/>
            </a:br>
            <a:r>
              <a:rPr lang="en-GB" dirty="0"/>
              <a:t>Addressing</a:t>
            </a:r>
            <a:br>
              <a:rPr lang="en-GB" dirty="0"/>
            </a:br>
            <a:r>
              <a:rPr lang="en-GB" dirty="0"/>
              <a:t>Ad-hoc </a:t>
            </a:r>
            <a:br>
              <a:rPr lang="en-GB" dirty="0"/>
            </a:br>
            <a:r>
              <a:rPr lang="en-GB" dirty="0"/>
              <a:t>Requests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defPPr>
              <a:defRPr lang="en-GB"/>
            </a:defPPr>
          </a:lstStyle>
          <a:p>
            <a:r>
              <a:rPr lang="en-GB" dirty="0"/>
              <a:t>Consumer goods ad-hoc insights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defPPr>
              <a:defRPr lang="en-GB"/>
            </a:defPPr>
          </a:lstStyle>
          <a:p>
            <a:pPr rtl="0"/>
            <a:fld id="{09A01C0A-2BB6-49E7-91A3-DCB9F9F59583}" type="slidenum">
              <a:rPr lang="en-GB" smtClean="0"/>
              <a:pPr rtl="0"/>
              <a:t>7</a:t>
            </a:fld>
            <a:endParaRPr lang="en-GB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3CAC75A-B26F-F758-27E1-67B80812B355}"/>
              </a:ext>
            </a:extLst>
          </p:cNvPr>
          <p:cNvSpPr/>
          <p:nvPr/>
        </p:nvSpPr>
        <p:spPr>
          <a:xfrm>
            <a:off x="7934178" y="1280160"/>
            <a:ext cx="1111348" cy="1139483"/>
          </a:xfrm>
          <a:prstGeom prst="ellipse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10000">
                <a:schemeClr val="accent1">
                  <a:lumMod val="45000"/>
                  <a:lumOff val="5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2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tx1"/>
                </a:solidFill>
              </a:rPr>
              <a:t>4</a:t>
            </a:r>
            <a:endParaRPr lang="en-GB" sz="4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43BBD2D-1EF4-D414-1B80-F1FE23EFE278}"/>
              </a:ext>
            </a:extLst>
          </p:cNvPr>
          <p:cNvSpPr/>
          <p:nvPr/>
        </p:nvSpPr>
        <p:spPr>
          <a:xfrm>
            <a:off x="98474" y="0"/>
            <a:ext cx="4346916" cy="6786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C6BAF5-0D26-4BE4-7105-1A63150EAA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29CFF-0015-72EB-7EE1-B86B1ADE98C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8</a:t>
            </a:fld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C8979-263B-4F51-479A-15A79C992781}"/>
              </a:ext>
            </a:extLst>
          </p:cNvPr>
          <p:cNvSpPr txBox="1"/>
          <p:nvPr/>
        </p:nvSpPr>
        <p:spPr>
          <a:xfrm>
            <a:off x="340320" y="3310236"/>
            <a:ext cx="4019843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Provide the list of markets in which customer "Atliq Exclusive" operates its business in the APAC regions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E2EFE26-AEB5-516A-A0AE-9A5A8EF176B3}"/>
              </a:ext>
            </a:extLst>
          </p:cNvPr>
          <p:cNvSpPr/>
          <p:nvPr/>
        </p:nvSpPr>
        <p:spPr>
          <a:xfrm>
            <a:off x="6822830" y="2594207"/>
            <a:ext cx="3545059" cy="4192172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DC1958-5B2C-46C4-F599-733098A07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030" y="522512"/>
            <a:ext cx="4482657" cy="1323439"/>
          </a:xfrm>
          <a:prstGeom prst="rect">
            <a:avLst/>
          </a:prstGeom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95EF3E91-859E-C165-DA6F-62F3A6863F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9980552"/>
              </p:ext>
            </p:extLst>
          </p:nvPr>
        </p:nvGraphicFramePr>
        <p:xfrm>
          <a:off x="7090116" y="2767280"/>
          <a:ext cx="3010486" cy="37690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010486">
                  <a:extLst>
                    <a:ext uri="{9D8B030D-6E8A-4147-A177-3AD203B41FA5}">
                      <a16:colId xmlns:a16="http://schemas.microsoft.com/office/drawing/2014/main" val="309798415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</a:rPr>
                        <a:t>market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3000476"/>
                  </a:ext>
                </a:extLst>
              </a:tr>
              <a:tr h="4318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</a:rPr>
                        <a:t>India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0060656"/>
                  </a:ext>
                </a:extLst>
              </a:tr>
              <a:tr h="4318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</a:rPr>
                        <a:t>Indonesia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0064414"/>
                  </a:ext>
                </a:extLst>
              </a:tr>
              <a:tr h="4318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</a:rPr>
                        <a:t>Japan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6636366"/>
                  </a:ext>
                </a:extLst>
              </a:tr>
              <a:tr h="4318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Philiphines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6670330"/>
                  </a:ext>
                </a:extLst>
              </a:tr>
              <a:tr h="4318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</a:rPr>
                        <a:t>South Korea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8863989"/>
                  </a:ext>
                </a:extLst>
              </a:tr>
              <a:tr h="4318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effectLst/>
                        </a:rPr>
                        <a:t>Australia</a:t>
                      </a:r>
                      <a:endParaRPr lang="en-GB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2772576"/>
                  </a:ext>
                </a:extLst>
              </a:tr>
              <a:tr h="4318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</a:rPr>
                        <a:t>New Zealand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687856"/>
                  </a:ext>
                </a:extLst>
              </a:tr>
              <a:tr h="431839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 dirty="0">
                          <a:effectLst/>
                        </a:rPr>
                        <a:t>Bangladesh</a:t>
                      </a:r>
                      <a:endParaRPr lang="en-GB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3069349"/>
                  </a:ext>
                </a:extLst>
              </a:tr>
            </a:tbl>
          </a:graphicData>
        </a:graphic>
      </p:graphicFrame>
      <p:sp>
        <p:nvSpPr>
          <p:cNvPr id="19" name="Oval 18">
            <a:extLst>
              <a:ext uri="{FF2B5EF4-FFF2-40B4-BE49-F238E27FC236}">
                <a16:creationId xmlns:a16="http://schemas.microsoft.com/office/drawing/2014/main" id="{8C8A7B40-BD8D-A32A-5785-14E94AB92CD2}"/>
              </a:ext>
            </a:extLst>
          </p:cNvPr>
          <p:cNvSpPr/>
          <p:nvPr/>
        </p:nvSpPr>
        <p:spPr>
          <a:xfrm>
            <a:off x="4712677" y="3310236"/>
            <a:ext cx="1842866" cy="1951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FCA794-FFD0-2D50-3CDE-DD69BE381B99}"/>
              </a:ext>
            </a:extLst>
          </p:cNvPr>
          <p:cNvSpPr txBox="1"/>
          <p:nvPr/>
        </p:nvSpPr>
        <p:spPr>
          <a:xfrm>
            <a:off x="4779912" y="203982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Query</a:t>
            </a:r>
            <a:endParaRPr lang="en-GB" u="sng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9C7E915-9400-8A84-EB4B-63328A571BE4}"/>
              </a:ext>
            </a:extLst>
          </p:cNvPr>
          <p:cNvSpPr txBox="1"/>
          <p:nvPr/>
        </p:nvSpPr>
        <p:spPr>
          <a:xfrm>
            <a:off x="4779911" y="2767280"/>
            <a:ext cx="979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u="sng" dirty="0"/>
              <a:t>Result</a:t>
            </a:r>
            <a:endParaRPr lang="en-GB" u="sng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2069269-9D0E-1F07-F4B3-BE4C190A86D2}"/>
              </a:ext>
            </a:extLst>
          </p:cNvPr>
          <p:cNvSpPr/>
          <p:nvPr/>
        </p:nvSpPr>
        <p:spPr>
          <a:xfrm>
            <a:off x="1935244" y="861236"/>
            <a:ext cx="829994" cy="793882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4000" b="1" dirty="0">
                <a:solidFill>
                  <a:schemeClr val="bg1"/>
                </a:solidFill>
              </a:rPr>
              <a:t>1</a:t>
            </a:r>
            <a:endParaRPr lang="en-GB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8214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F778-B1F1-6939-A96C-57086D5F1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66364-F71C-00DE-E8D2-D154E0D1F59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dirty="0"/>
              <a:t>Consumer goods ad-hoc insights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5E416-8485-D01A-690D-A246298C753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rtl="0"/>
            <a:fld id="{09A01C0A-2BB6-49E7-91A3-DCB9F9F59583}" type="slidenum">
              <a:rPr lang="en-GB" smtClean="0"/>
              <a:pPr rtl="0"/>
              <a:t>9</a:t>
            </a:fld>
            <a:endParaRPr lang="en-GB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B891A87-D466-D65E-1018-F5982311DF81}"/>
              </a:ext>
            </a:extLst>
          </p:cNvPr>
          <p:cNvSpPr/>
          <p:nvPr/>
        </p:nvSpPr>
        <p:spPr>
          <a:xfrm>
            <a:off x="4712677" y="3310236"/>
            <a:ext cx="1842866" cy="1951081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026A3C0-A1D4-E0C5-E0FB-117DCA2553D2}"/>
              </a:ext>
            </a:extLst>
          </p:cNvPr>
          <p:cNvSpPr/>
          <p:nvPr/>
        </p:nvSpPr>
        <p:spPr>
          <a:xfrm>
            <a:off x="0" y="239151"/>
            <a:ext cx="11807952" cy="64008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Content Placeholder 8">
            <a:extLst>
              <a:ext uri="{FF2B5EF4-FFF2-40B4-BE49-F238E27FC236}">
                <a16:creationId xmlns:a16="http://schemas.microsoft.com/office/drawing/2014/main" id="{DA679364-F4B5-AE3A-F5D7-0D31B9C6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36" y="1357123"/>
            <a:ext cx="10726641" cy="4933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90AD6E-BA53-306E-DABD-4F8204542525}"/>
              </a:ext>
            </a:extLst>
          </p:cNvPr>
          <p:cNvSpPr txBox="1"/>
          <p:nvPr/>
        </p:nvSpPr>
        <p:spPr>
          <a:xfrm>
            <a:off x="723536" y="717863"/>
            <a:ext cx="1057282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i="0" dirty="0">
                <a:effectLst/>
                <a:latin typeface="Söhne"/>
              </a:rPr>
              <a:t>"Atliq Exclusive" conducts its operations across the APAC region, spanning eight countries.</a:t>
            </a:r>
            <a:endParaRPr lang="en-GB" sz="2000" b="1" dirty="0"/>
          </a:p>
        </p:txBody>
      </p:sp>
    </p:spTree>
    <p:extLst>
      <p:ext uri="{BB962C8B-B14F-4D97-AF65-F5344CB8AC3E}">
        <p14:creationId xmlns:p14="http://schemas.microsoft.com/office/powerpoint/2010/main" val="898159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48_TF56051434_Win32" id="{12A760A7-C67B-47C7-8BFB-2B0C12B77C26}" vid="{E461B9CA-250B-4966-8524-E5AF703A4AA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571</TotalTime>
  <Words>857</Words>
  <Application>Microsoft Office PowerPoint</Application>
  <PresentationFormat>Widescreen</PresentationFormat>
  <Paragraphs>237</Paragraphs>
  <Slides>27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Black</vt:lpstr>
      <vt:lpstr>Avenir Next LT Pro</vt:lpstr>
      <vt:lpstr>Calibri</vt:lpstr>
      <vt:lpstr>Söhne</vt:lpstr>
      <vt:lpstr>Wingdings</vt:lpstr>
      <vt:lpstr>Office Theme</vt:lpstr>
      <vt:lpstr>Consumer goods ad-hoc insights</vt:lpstr>
      <vt:lpstr>AGENDA</vt:lpstr>
      <vt:lpstr>BACKGROUND</vt:lpstr>
      <vt:lpstr>PowerPoint Presentation</vt:lpstr>
      <vt:lpstr>PowerPoint Presentation</vt:lpstr>
      <vt:lpstr>Familiarizing with input data</vt:lpstr>
      <vt:lpstr> Addressing Ad-hoc  Requests</vt:lpstr>
      <vt:lpstr>PowerPoint Presentation</vt:lpstr>
      <vt:lpstr>PowerPoint Presentation</vt:lpstr>
      <vt:lpstr>PowerPoint Presentation</vt:lpstr>
      <vt:lpstr>Unique product increase in  2021 vs 2020</vt:lpstr>
      <vt:lpstr>PowerPoint Presentation</vt:lpstr>
      <vt:lpstr>Unique product count for each segment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Consumer goods ad-hoc insights</dc:title>
  <dc:creator>Gaurav Katale</dc:creator>
  <cp:lastModifiedBy>Gaurav Katale</cp:lastModifiedBy>
  <cp:revision>29</cp:revision>
  <dcterms:created xsi:type="dcterms:W3CDTF">2024-03-05T04:39:36Z</dcterms:created>
  <dcterms:modified xsi:type="dcterms:W3CDTF">2024-03-05T14:11:06Z</dcterms:modified>
</cp:coreProperties>
</file>